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napToGrid="0">
      <p:cViewPr>
        <p:scale>
          <a:sx n="118" d="100"/>
          <a:sy n="118" d="100"/>
        </p:scale>
        <p:origin x="-58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4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8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3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0B32-A8AF-4B69-ACED-EB522330D8A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XLIFF 2.x release cadence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O’Donnell</a:t>
            </a:r>
          </a:p>
          <a:p>
            <a:r>
              <a:rPr lang="en-US" dirty="0" smtClean="0"/>
              <a:t>JUNE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Adapted for XLIFF 2.1 by Bryan Schnabel</a:t>
            </a:r>
            <a:r>
              <a:rPr lang="en-US" smtClean="0"/>
              <a:t>, 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871"/>
            <a:ext cx="10515600" cy="46785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Yearly cadence for consistency &amp; predictability: </a:t>
            </a:r>
            <a:r>
              <a:rPr lang="en-US" b="1" dirty="0" smtClean="0">
                <a:solidFill>
                  <a:srgbClr val="0070C0"/>
                </a:solidFill>
              </a:rPr>
              <a:t>publish every May</a:t>
            </a:r>
          </a:p>
          <a:p>
            <a:pPr lvl="1"/>
            <a:r>
              <a:rPr lang="en-US" dirty="0"/>
              <a:t>Target summer/early fall conferences for promotion &amp; socialization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LocWorld</a:t>
            </a:r>
            <a:r>
              <a:rPr lang="en-US" dirty="0"/>
              <a:t>, Unicode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Foster cycle of XLIFF development &amp; integration among implementers / tool makers </a:t>
            </a:r>
            <a:endParaRPr lang="en-US" dirty="0"/>
          </a:p>
          <a:p>
            <a:r>
              <a:rPr lang="en-US" dirty="0" smtClean="0"/>
              <a:t>Open &amp; transparent submission policy </a:t>
            </a:r>
          </a:p>
          <a:p>
            <a:pPr lvl="1"/>
            <a:r>
              <a:rPr lang="en-US" dirty="0" smtClean="0"/>
              <a:t>Standard template for submissions</a:t>
            </a:r>
          </a:p>
          <a:p>
            <a:pPr lvl="1"/>
            <a:r>
              <a:rPr lang="en-US" dirty="0" smtClean="0"/>
              <a:t>Submitters encouraged to own feature specification work</a:t>
            </a:r>
          </a:p>
          <a:p>
            <a:pPr lvl="1"/>
            <a:r>
              <a:rPr lang="en-US" dirty="0" smtClean="0"/>
              <a:t>Statement of use commitment as prerequisite to approval</a:t>
            </a:r>
          </a:p>
          <a:p>
            <a:r>
              <a:rPr lang="en-US" dirty="0" smtClean="0"/>
              <a:t>TC will vote to approve submissions for development</a:t>
            </a:r>
          </a:p>
          <a:p>
            <a:pPr lvl="1"/>
            <a:r>
              <a:rPr lang="en-US" dirty="0" smtClean="0"/>
              <a:t>New XLIFF modules</a:t>
            </a:r>
          </a:p>
          <a:p>
            <a:pPr lvl="1"/>
            <a:r>
              <a:rPr lang="en-US" dirty="0" smtClean="0"/>
              <a:t>Changes to existing XLIFF 2.0 functionality</a:t>
            </a:r>
          </a:p>
          <a:p>
            <a:pPr lvl="1"/>
            <a:r>
              <a:rPr lang="en-US" dirty="0" smtClean="0"/>
              <a:t>Promotion of extension to module </a:t>
            </a:r>
          </a:p>
          <a:p>
            <a:r>
              <a:rPr lang="en-US" dirty="0" smtClean="0"/>
              <a:t>Shortest path through OASIS: single public review</a:t>
            </a:r>
          </a:p>
          <a:p>
            <a:r>
              <a:rPr lang="en-US" dirty="0" smtClean="0"/>
              <a:t>Features not ready / not approved will be postponed</a:t>
            </a:r>
          </a:p>
          <a:p>
            <a:pPr lvl="1"/>
            <a:r>
              <a:rPr lang="en-US" dirty="0" smtClean="0"/>
              <a:t>Statement of use is required prior to final voting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list of ideas/items for </a:t>
            </a:r>
            <a:r>
              <a:rPr lang="en-US" dirty="0" smtClean="0"/>
              <a:t>subsequent 2.x </a:t>
            </a:r>
            <a:r>
              <a:rPr lang="en-US" dirty="0"/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37803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XLIFF 2.1 proposed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diagram is adapted to reflect the new dates for XLIFF 2.1, proposed based on current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7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847442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Call for submissions</a:t>
            </a:r>
            <a:endParaRPr lang="en-US" sz="31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52932" y="1904265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18" name="Freeform 17"/>
          <p:cNvSpPr/>
          <p:nvPr/>
        </p:nvSpPr>
        <p:spPr>
          <a:xfrm>
            <a:off x="4714800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Feature development</a:t>
            </a:r>
            <a:endParaRPr lang="en-US" sz="31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7720290" y="1904265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20" name="Freeform 19"/>
          <p:cNvSpPr/>
          <p:nvPr/>
        </p:nvSpPr>
        <p:spPr>
          <a:xfrm>
            <a:off x="8582158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Approve OASIS standard</a:t>
            </a:r>
            <a:endParaRPr lang="en-US" sz="31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3408640"/>
            <a:ext cx="34796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Committee Draft [</a:t>
            </a:r>
            <a:r>
              <a:rPr lang="en-US" sz="1600" dirty="0">
                <a:solidFill>
                  <a:schemeClr val="accent1"/>
                </a:solidFill>
              </a:rPr>
              <a:t>7 days</a:t>
            </a:r>
            <a:r>
              <a:rPr lang="en-US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Publish Public Review [</a:t>
            </a:r>
            <a:r>
              <a:rPr lang="en-US" sz="1600" dirty="0" smtClean="0">
                <a:solidFill>
                  <a:schemeClr val="accent1"/>
                </a:solidFill>
              </a:rPr>
              <a:t>30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Reconcile comments, update specification [</a:t>
            </a:r>
            <a:r>
              <a:rPr lang="en-US" sz="1600" dirty="0">
                <a:solidFill>
                  <a:schemeClr val="accent1"/>
                </a:solidFill>
              </a:rPr>
              <a:t>21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and submit candidate specification [</a:t>
            </a:r>
            <a:r>
              <a:rPr lang="en-US" sz="1600" dirty="0">
                <a:solidFill>
                  <a:schemeClr val="accent1"/>
                </a:solidFill>
              </a:rPr>
              <a:t>7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Public review of candidate specification [</a:t>
            </a:r>
            <a:r>
              <a:rPr lang="en-US" sz="1600" dirty="0">
                <a:solidFill>
                  <a:schemeClr val="accent1"/>
                </a:solidFill>
              </a:rPr>
              <a:t>60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Ballot for OASIS Specification approval [</a:t>
            </a:r>
            <a:r>
              <a:rPr lang="en-US" sz="1600" dirty="0" smtClean="0">
                <a:solidFill>
                  <a:schemeClr val="accent1"/>
                </a:solidFill>
              </a:rPr>
              <a:t>14 days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854016" y="881090"/>
            <a:ext cx="3485071" cy="31918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JUN-SEP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343401" y="881090"/>
            <a:ext cx="3480757" cy="3191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OCT-JUN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7832784" y="881090"/>
            <a:ext cx="3485071" cy="3191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JUL-OCT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520" y="3408640"/>
            <a:ext cx="3479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Survey usage of XLIFF 2.0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Solicit submissions for new modules/changes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feedback on existing feature set/implementation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Engage with partner standards committee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560" y="3408640"/>
            <a:ext cx="34796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submissions [</a:t>
            </a:r>
            <a:r>
              <a:rPr lang="en-US" sz="1600" dirty="0" smtClean="0">
                <a:solidFill>
                  <a:schemeClr val="accent1"/>
                </a:solidFill>
              </a:rPr>
              <a:t>October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Vote on submissions [</a:t>
            </a:r>
            <a:r>
              <a:rPr lang="en-US" sz="1600" dirty="0" smtClean="0">
                <a:solidFill>
                  <a:schemeClr val="accent1"/>
                </a:solidFill>
              </a:rPr>
              <a:t>October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Feature specification review &amp; </a:t>
            </a:r>
            <a:r>
              <a:rPr lang="en-US" sz="1600" smtClean="0"/>
              <a:t>approval [</a:t>
            </a:r>
            <a:r>
              <a:rPr lang="en-US" sz="1600" smtClean="0">
                <a:solidFill>
                  <a:schemeClr val="accent1"/>
                </a:solidFill>
              </a:rPr>
              <a:t>May</a:t>
            </a:r>
            <a:r>
              <a:rPr lang="en-US" sz="1600" smtClean="0"/>
              <a:t>]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Completion of statement of use [</a:t>
            </a:r>
            <a:r>
              <a:rPr lang="en-US" sz="1600" dirty="0" smtClean="0">
                <a:solidFill>
                  <a:schemeClr val="accent1"/>
                </a:solidFill>
              </a:rPr>
              <a:t>May</a:t>
            </a:r>
            <a:r>
              <a:rPr lang="en-US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Preparation of Committee Draft – F2F, Berlin (optional) [</a:t>
            </a:r>
            <a:r>
              <a:rPr lang="en-US" sz="1600" dirty="0" smtClean="0">
                <a:solidFill>
                  <a:schemeClr val="accent1"/>
                </a:solidFill>
              </a:rPr>
              <a:t>June</a:t>
            </a:r>
            <a:r>
              <a:rPr lang="en-US" sz="1600" dirty="0" smtClean="0"/>
              <a:t>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49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5" grpId="0"/>
      <p:bldP spid="14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F5AE77B656A4C9810106FA8463F9B" ma:contentTypeVersion="0" ma:contentTypeDescription="Create a new document." ma:contentTypeScope="" ma:versionID="b951188e15b83d496b77621a57e6d0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3fc1d72bede2a2cfe2721a289503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BA68C7-6C04-4316-A7F3-29C9B2043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2C26AD-DC10-4031-B282-CDDC5498E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97B5B1-C4AE-44E1-A1CC-388D049A3CB6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283</Words>
  <Application>Microsoft Office PowerPoint</Application>
  <PresentationFormat>Custom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XLIFF 2.x release cadence</vt:lpstr>
      <vt:lpstr>Proposal</vt:lpstr>
      <vt:lpstr>Specific XLIFF 2.1 proposed dates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XLIFF 2.x release cadence</dc:title>
  <dc:creator>Kevin O'Donnell</dc:creator>
  <cp:lastModifiedBy>Schnabel, Bryan S</cp:lastModifiedBy>
  <cp:revision>21</cp:revision>
  <dcterms:created xsi:type="dcterms:W3CDTF">2014-04-01T17:22:09Z</dcterms:created>
  <dcterms:modified xsi:type="dcterms:W3CDTF">2015-04-21T15:30:04Z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0x010100D81F5AE77B656A4C9810106FA8463F9B</vt:lpwstr>
  </property>
</Properties>
</file>