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2"/>
  </p:notesMasterIdLst>
  <p:handoutMasterIdLst>
    <p:handoutMasterId r:id="rId13"/>
  </p:handoutMasterIdLst>
  <p:sldIdLst>
    <p:sldId id="374" r:id="rId2"/>
    <p:sldId id="380" r:id="rId3"/>
    <p:sldId id="379" r:id="rId4"/>
    <p:sldId id="381" r:id="rId5"/>
    <p:sldId id="373" r:id="rId6"/>
    <p:sldId id="375" r:id="rId7"/>
    <p:sldId id="376" r:id="rId8"/>
    <p:sldId id="377" r:id="rId9"/>
    <p:sldId id="378" r:id="rId10"/>
    <p:sldId id="382" r:id="rId11"/>
  </p:sldIdLst>
  <p:sldSz cx="9144000" cy="6858000" type="screen4x3"/>
  <p:notesSz cx="6858000" cy="9144000"/>
  <p:defaultTextStyle>
    <a:defPPr>
      <a:defRPr lang="en-US"/>
    </a:defPPr>
    <a:lvl1pPr algn="l" rtl="0" fontAlgn="base">
      <a:spcBef>
        <a:spcPct val="0"/>
      </a:spcBef>
      <a:spcAft>
        <a:spcPct val="0"/>
      </a:spcAft>
      <a:defRPr i="1" kern="1200">
        <a:solidFill>
          <a:schemeClr val="tx1"/>
        </a:solidFill>
        <a:latin typeface="Times New Roman" pitchFamily="18" charset="0"/>
        <a:ea typeface="+mn-ea"/>
        <a:cs typeface="+mn-cs"/>
      </a:defRPr>
    </a:lvl1pPr>
    <a:lvl2pPr marL="457200" algn="l" rtl="0" fontAlgn="base">
      <a:spcBef>
        <a:spcPct val="0"/>
      </a:spcBef>
      <a:spcAft>
        <a:spcPct val="0"/>
      </a:spcAft>
      <a:defRPr i="1" kern="1200">
        <a:solidFill>
          <a:schemeClr val="tx1"/>
        </a:solidFill>
        <a:latin typeface="Times New Roman" pitchFamily="18" charset="0"/>
        <a:ea typeface="+mn-ea"/>
        <a:cs typeface="+mn-cs"/>
      </a:defRPr>
    </a:lvl2pPr>
    <a:lvl3pPr marL="914400" algn="l" rtl="0" fontAlgn="base">
      <a:spcBef>
        <a:spcPct val="0"/>
      </a:spcBef>
      <a:spcAft>
        <a:spcPct val="0"/>
      </a:spcAft>
      <a:defRPr i="1" kern="1200">
        <a:solidFill>
          <a:schemeClr val="tx1"/>
        </a:solidFill>
        <a:latin typeface="Times New Roman" pitchFamily="18" charset="0"/>
        <a:ea typeface="+mn-ea"/>
        <a:cs typeface="+mn-cs"/>
      </a:defRPr>
    </a:lvl3pPr>
    <a:lvl4pPr marL="1371600" algn="l" rtl="0" fontAlgn="base">
      <a:spcBef>
        <a:spcPct val="0"/>
      </a:spcBef>
      <a:spcAft>
        <a:spcPct val="0"/>
      </a:spcAft>
      <a:defRPr i="1" kern="1200">
        <a:solidFill>
          <a:schemeClr val="tx1"/>
        </a:solidFill>
        <a:latin typeface="Times New Roman" pitchFamily="18" charset="0"/>
        <a:ea typeface="+mn-ea"/>
        <a:cs typeface="+mn-cs"/>
      </a:defRPr>
    </a:lvl4pPr>
    <a:lvl5pPr marL="1828800" algn="l" rtl="0" fontAlgn="base">
      <a:spcBef>
        <a:spcPct val="0"/>
      </a:spcBef>
      <a:spcAft>
        <a:spcPct val="0"/>
      </a:spcAft>
      <a:defRPr i="1" kern="1200">
        <a:solidFill>
          <a:schemeClr val="tx1"/>
        </a:solidFill>
        <a:latin typeface="Times New Roman" pitchFamily="18" charset="0"/>
        <a:ea typeface="+mn-ea"/>
        <a:cs typeface="+mn-cs"/>
      </a:defRPr>
    </a:lvl5pPr>
    <a:lvl6pPr marL="2286000" algn="l" defTabSz="914400" rtl="0" eaLnBrk="1" latinLnBrk="0" hangingPunct="1">
      <a:defRPr i="1" kern="1200">
        <a:solidFill>
          <a:schemeClr val="tx1"/>
        </a:solidFill>
        <a:latin typeface="Times New Roman" pitchFamily="18" charset="0"/>
        <a:ea typeface="+mn-ea"/>
        <a:cs typeface="+mn-cs"/>
      </a:defRPr>
    </a:lvl6pPr>
    <a:lvl7pPr marL="2743200" algn="l" defTabSz="914400" rtl="0" eaLnBrk="1" latinLnBrk="0" hangingPunct="1">
      <a:defRPr i="1" kern="1200">
        <a:solidFill>
          <a:schemeClr val="tx1"/>
        </a:solidFill>
        <a:latin typeface="Times New Roman" pitchFamily="18" charset="0"/>
        <a:ea typeface="+mn-ea"/>
        <a:cs typeface="+mn-cs"/>
      </a:defRPr>
    </a:lvl7pPr>
    <a:lvl8pPr marL="3200400" algn="l" defTabSz="914400" rtl="0" eaLnBrk="1" latinLnBrk="0" hangingPunct="1">
      <a:defRPr i="1" kern="1200">
        <a:solidFill>
          <a:schemeClr val="tx1"/>
        </a:solidFill>
        <a:latin typeface="Times New Roman" pitchFamily="18" charset="0"/>
        <a:ea typeface="+mn-ea"/>
        <a:cs typeface="+mn-cs"/>
      </a:defRPr>
    </a:lvl8pPr>
    <a:lvl9pPr marL="3657600" algn="l" defTabSz="914400" rtl="0" eaLnBrk="1" latinLnBrk="0" hangingPunct="1">
      <a:defRPr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A0005"/>
    <a:srgbClr val="471F33"/>
    <a:srgbClr val="A00050"/>
    <a:srgbClr val="8C0046"/>
    <a:srgbClr val="32804A"/>
    <a:srgbClr val="46B267"/>
    <a:srgbClr val="6600CC"/>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08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D6581F-87E1-4A61-B2AE-67F7F03AC265}" type="doc">
      <dgm:prSet loTypeId="urn:microsoft.com/office/officeart/2005/8/layout/lProcess2" loCatId="list" qsTypeId="urn:microsoft.com/office/officeart/2005/8/quickstyle/simple3" qsCatId="simple" csTypeId="urn:microsoft.com/office/officeart/2005/8/colors/accent4_1" csCatId="accent4" phldr="1"/>
      <dgm:spPr/>
      <dgm:t>
        <a:bodyPr/>
        <a:lstStyle/>
        <a:p>
          <a:endParaRPr lang="en-US"/>
        </a:p>
      </dgm:t>
    </dgm:pt>
    <dgm:pt modelId="{4FD76292-4A17-4AAD-BBD0-4BA1826A6DF4}">
      <dgm:prSet phldrT="[Text]"/>
      <dgm:spPr/>
      <dgm:t>
        <a:bodyPr/>
        <a:lstStyle/>
        <a:p>
          <a:r>
            <a:rPr lang="en-US" dirty="0" smtClean="0"/>
            <a:t>Traditionally</a:t>
          </a:r>
          <a:endParaRPr lang="en-US" dirty="0"/>
        </a:p>
      </dgm:t>
    </dgm:pt>
    <dgm:pt modelId="{B23AD0F3-319F-4AAC-923A-405A5615072F}" type="parTrans" cxnId="{A5E4AD26-386C-4EBF-A973-A0B8A115D786}">
      <dgm:prSet/>
      <dgm:spPr/>
      <dgm:t>
        <a:bodyPr/>
        <a:lstStyle/>
        <a:p>
          <a:endParaRPr lang="en-US"/>
        </a:p>
      </dgm:t>
    </dgm:pt>
    <dgm:pt modelId="{DBF5BFE1-4C23-409B-A602-D20403763245}" type="sibTrans" cxnId="{A5E4AD26-386C-4EBF-A973-A0B8A115D786}">
      <dgm:prSet/>
      <dgm:spPr/>
      <dgm:t>
        <a:bodyPr/>
        <a:lstStyle/>
        <a:p>
          <a:endParaRPr lang="en-US"/>
        </a:p>
      </dgm:t>
    </dgm:pt>
    <dgm:pt modelId="{5312061D-B96E-4562-A862-EF467DC2B3A7}">
      <dgm:prSet phldrT="[Text]"/>
      <dgm:spPr/>
      <dgm:t>
        <a:bodyPr/>
        <a:lstStyle/>
        <a:p>
          <a:r>
            <a:rPr lang="en-US" dirty="0" smtClean="0"/>
            <a:t>Multiple user interfaces</a:t>
          </a:r>
          <a:endParaRPr lang="en-US" dirty="0"/>
        </a:p>
      </dgm:t>
    </dgm:pt>
    <dgm:pt modelId="{96042EA8-27AD-427B-86AA-B26A6B6450AC}" type="parTrans" cxnId="{4BBEF8F1-D8A2-4769-B591-F63C5DB4E64B}">
      <dgm:prSet/>
      <dgm:spPr/>
      <dgm:t>
        <a:bodyPr/>
        <a:lstStyle/>
        <a:p>
          <a:endParaRPr lang="en-US"/>
        </a:p>
      </dgm:t>
    </dgm:pt>
    <dgm:pt modelId="{162AFE78-423E-40DD-89F8-849ED91AAFFD}" type="sibTrans" cxnId="{4BBEF8F1-D8A2-4769-B591-F63C5DB4E64B}">
      <dgm:prSet/>
      <dgm:spPr/>
      <dgm:t>
        <a:bodyPr/>
        <a:lstStyle/>
        <a:p>
          <a:endParaRPr lang="en-US"/>
        </a:p>
      </dgm:t>
    </dgm:pt>
    <dgm:pt modelId="{D6CDF77E-DA4A-4CF1-9551-5659AD9C81FF}">
      <dgm:prSet phldrT="[Text]"/>
      <dgm:spPr/>
      <dgm:t>
        <a:bodyPr/>
        <a:lstStyle/>
        <a:p>
          <a:r>
            <a:rPr lang="en-US" dirty="0" smtClean="0"/>
            <a:t>IT had to be involved in policy changes</a:t>
          </a:r>
          <a:endParaRPr lang="en-US" dirty="0"/>
        </a:p>
      </dgm:t>
    </dgm:pt>
    <dgm:pt modelId="{A7BD9014-5262-4A5F-AEBE-735AC0254AE2}" type="parTrans" cxnId="{26B6A33D-C9B6-4C29-BF7C-799AB6009C46}">
      <dgm:prSet/>
      <dgm:spPr/>
      <dgm:t>
        <a:bodyPr/>
        <a:lstStyle/>
        <a:p>
          <a:endParaRPr lang="en-US"/>
        </a:p>
      </dgm:t>
    </dgm:pt>
    <dgm:pt modelId="{4E0A663B-FBA6-4E13-8921-26EECADDD5C1}" type="sibTrans" cxnId="{26B6A33D-C9B6-4C29-BF7C-799AB6009C46}">
      <dgm:prSet/>
      <dgm:spPr/>
      <dgm:t>
        <a:bodyPr/>
        <a:lstStyle/>
        <a:p>
          <a:endParaRPr lang="en-US"/>
        </a:p>
      </dgm:t>
    </dgm:pt>
    <dgm:pt modelId="{00511201-1ECF-44D3-AB7D-3057E1369E19}">
      <dgm:prSet phldrT="[Text]"/>
      <dgm:spPr/>
      <dgm:t>
        <a:bodyPr/>
        <a:lstStyle/>
        <a:p>
          <a:r>
            <a:rPr lang="en-US" dirty="0" smtClean="0"/>
            <a:t>Limitations on each application based on pre-defined model of security</a:t>
          </a:r>
          <a:endParaRPr lang="en-US" dirty="0"/>
        </a:p>
      </dgm:t>
    </dgm:pt>
    <dgm:pt modelId="{80F310BB-5C91-42FE-A954-7054FDD51D1F}" type="parTrans" cxnId="{8F1DFC04-EEEB-4637-A330-9E5EE3E09D50}">
      <dgm:prSet/>
      <dgm:spPr/>
      <dgm:t>
        <a:bodyPr/>
        <a:lstStyle/>
        <a:p>
          <a:endParaRPr lang="en-US"/>
        </a:p>
      </dgm:t>
    </dgm:pt>
    <dgm:pt modelId="{24683170-19EF-4638-A943-4E1C2C3340D3}" type="sibTrans" cxnId="{8F1DFC04-EEEB-4637-A330-9E5EE3E09D50}">
      <dgm:prSet/>
      <dgm:spPr/>
      <dgm:t>
        <a:bodyPr/>
        <a:lstStyle/>
        <a:p>
          <a:endParaRPr lang="en-US"/>
        </a:p>
      </dgm:t>
    </dgm:pt>
    <dgm:pt modelId="{FCA7EB92-E91B-4B11-9501-AAA9E0F0D5CC}">
      <dgm:prSet phldrT="[Text]"/>
      <dgm:spPr/>
      <dgm:t>
        <a:bodyPr/>
        <a:lstStyle/>
        <a:p>
          <a:r>
            <a:rPr lang="en-US" dirty="0" smtClean="0"/>
            <a:t>Code changes required to adapt to new security concepts</a:t>
          </a:r>
          <a:endParaRPr lang="en-US" dirty="0"/>
        </a:p>
      </dgm:t>
    </dgm:pt>
    <dgm:pt modelId="{7CFED8CF-8131-4FB9-A6B5-0F0912571E42}" type="parTrans" cxnId="{C44F296F-CCCE-4B03-A26F-A0D8E2EBF9C4}">
      <dgm:prSet/>
      <dgm:spPr/>
      <dgm:t>
        <a:bodyPr/>
        <a:lstStyle/>
        <a:p>
          <a:endParaRPr lang="en-US"/>
        </a:p>
      </dgm:t>
    </dgm:pt>
    <dgm:pt modelId="{5902AC99-D987-4D74-808E-5F20BF3FB0A1}" type="sibTrans" cxnId="{C44F296F-CCCE-4B03-A26F-A0D8E2EBF9C4}">
      <dgm:prSet/>
      <dgm:spPr/>
      <dgm:t>
        <a:bodyPr/>
        <a:lstStyle/>
        <a:p>
          <a:endParaRPr lang="en-US"/>
        </a:p>
      </dgm:t>
    </dgm:pt>
    <dgm:pt modelId="{966BB0F7-D885-40D9-9F6F-0B70FEA8C286}" type="pres">
      <dgm:prSet presAssocID="{EED6581F-87E1-4A61-B2AE-67F7F03AC265}" presName="theList" presStyleCnt="0">
        <dgm:presLayoutVars>
          <dgm:dir/>
          <dgm:animLvl val="lvl"/>
          <dgm:resizeHandles val="exact"/>
        </dgm:presLayoutVars>
      </dgm:prSet>
      <dgm:spPr/>
      <dgm:t>
        <a:bodyPr/>
        <a:lstStyle/>
        <a:p>
          <a:endParaRPr lang="en-US"/>
        </a:p>
      </dgm:t>
    </dgm:pt>
    <dgm:pt modelId="{6CC801D6-F2CF-4EA5-9D1A-504E0D48B3FF}" type="pres">
      <dgm:prSet presAssocID="{4FD76292-4A17-4AAD-BBD0-4BA1826A6DF4}" presName="compNode" presStyleCnt="0"/>
      <dgm:spPr/>
    </dgm:pt>
    <dgm:pt modelId="{7C59608C-8109-45EA-90C7-2763E29D8E70}" type="pres">
      <dgm:prSet presAssocID="{4FD76292-4A17-4AAD-BBD0-4BA1826A6DF4}" presName="aNode" presStyleLbl="bgShp" presStyleIdx="0" presStyleCnt="1"/>
      <dgm:spPr/>
      <dgm:t>
        <a:bodyPr/>
        <a:lstStyle/>
        <a:p>
          <a:endParaRPr lang="en-US"/>
        </a:p>
      </dgm:t>
    </dgm:pt>
    <dgm:pt modelId="{58AB05F3-EE9D-4C33-A986-604221D72CC0}" type="pres">
      <dgm:prSet presAssocID="{4FD76292-4A17-4AAD-BBD0-4BA1826A6DF4}" presName="textNode" presStyleLbl="bgShp" presStyleIdx="0" presStyleCnt="1"/>
      <dgm:spPr/>
      <dgm:t>
        <a:bodyPr/>
        <a:lstStyle/>
        <a:p>
          <a:endParaRPr lang="en-US"/>
        </a:p>
      </dgm:t>
    </dgm:pt>
    <dgm:pt modelId="{85B740FA-3201-4424-9143-8B116EA999BA}" type="pres">
      <dgm:prSet presAssocID="{4FD76292-4A17-4AAD-BBD0-4BA1826A6DF4}" presName="compChildNode" presStyleCnt="0"/>
      <dgm:spPr/>
    </dgm:pt>
    <dgm:pt modelId="{076FC484-CF94-43D7-BE8F-CB7E1B3C6DB3}" type="pres">
      <dgm:prSet presAssocID="{4FD76292-4A17-4AAD-BBD0-4BA1826A6DF4}" presName="theInnerList" presStyleCnt="0"/>
      <dgm:spPr/>
    </dgm:pt>
    <dgm:pt modelId="{552B0A7C-1DCB-4CA3-9645-AB7B38E06ABA}" type="pres">
      <dgm:prSet presAssocID="{5312061D-B96E-4562-A862-EF467DC2B3A7}" presName="childNode" presStyleLbl="node1" presStyleIdx="0" presStyleCnt="4">
        <dgm:presLayoutVars>
          <dgm:bulletEnabled val="1"/>
        </dgm:presLayoutVars>
      </dgm:prSet>
      <dgm:spPr/>
      <dgm:t>
        <a:bodyPr/>
        <a:lstStyle/>
        <a:p>
          <a:endParaRPr lang="en-US"/>
        </a:p>
      </dgm:t>
    </dgm:pt>
    <dgm:pt modelId="{C6A4BA99-CFA4-4E35-AC51-43B9E364FC6C}" type="pres">
      <dgm:prSet presAssocID="{5312061D-B96E-4562-A862-EF467DC2B3A7}" presName="aSpace2" presStyleCnt="0"/>
      <dgm:spPr/>
    </dgm:pt>
    <dgm:pt modelId="{F779CEEF-3206-4D48-9E68-FBD167D03A6B}" type="pres">
      <dgm:prSet presAssocID="{D6CDF77E-DA4A-4CF1-9551-5659AD9C81FF}" presName="childNode" presStyleLbl="node1" presStyleIdx="1" presStyleCnt="4">
        <dgm:presLayoutVars>
          <dgm:bulletEnabled val="1"/>
        </dgm:presLayoutVars>
      </dgm:prSet>
      <dgm:spPr/>
      <dgm:t>
        <a:bodyPr/>
        <a:lstStyle/>
        <a:p>
          <a:endParaRPr lang="en-US"/>
        </a:p>
      </dgm:t>
    </dgm:pt>
    <dgm:pt modelId="{21109465-604E-4B5B-8553-4E79450024E5}" type="pres">
      <dgm:prSet presAssocID="{D6CDF77E-DA4A-4CF1-9551-5659AD9C81FF}" presName="aSpace2" presStyleCnt="0"/>
      <dgm:spPr/>
    </dgm:pt>
    <dgm:pt modelId="{3D806AD2-867D-4F7E-8C45-B388B077E3F3}" type="pres">
      <dgm:prSet presAssocID="{00511201-1ECF-44D3-AB7D-3057E1369E19}" presName="childNode" presStyleLbl="node1" presStyleIdx="2" presStyleCnt="4">
        <dgm:presLayoutVars>
          <dgm:bulletEnabled val="1"/>
        </dgm:presLayoutVars>
      </dgm:prSet>
      <dgm:spPr/>
      <dgm:t>
        <a:bodyPr/>
        <a:lstStyle/>
        <a:p>
          <a:endParaRPr lang="en-US"/>
        </a:p>
      </dgm:t>
    </dgm:pt>
    <dgm:pt modelId="{65E214BF-9F35-4802-BA70-BC5F5B0B467A}" type="pres">
      <dgm:prSet presAssocID="{00511201-1ECF-44D3-AB7D-3057E1369E19}" presName="aSpace2" presStyleCnt="0"/>
      <dgm:spPr/>
    </dgm:pt>
    <dgm:pt modelId="{663B6250-4B34-49C6-A0FD-C660D8FEA33E}" type="pres">
      <dgm:prSet presAssocID="{FCA7EB92-E91B-4B11-9501-AAA9E0F0D5CC}" presName="childNode" presStyleLbl="node1" presStyleIdx="3" presStyleCnt="4">
        <dgm:presLayoutVars>
          <dgm:bulletEnabled val="1"/>
        </dgm:presLayoutVars>
      </dgm:prSet>
      <dgm:spPr/>
      <dgm:t>
        <a:bodyPr/>
        <a:lstStyle/>
        <a:p>
          <a:endParaRPr lang="en-US"/>
        </a:p>
      </dgm:t>
    </dgm:pt>
  </dgm:ptLst>
  <dgm:cxnLst>
    <dgm:cxn modelId="{D4FBF08F-AA88-4976-A1D4-388F86629915}" type="presOf" srcId="{4FD76292-4A17-4AAD-BBD0-4BA1826A6DF4}" destId="{7C59608C-8109-45EA-90C7-2763E29D8E70}" srcOrd="0" destOrd="0" presId="urn:microsoft.com/office/officeart/2005/8/layout/lProcess2"/>
    <dgm:cxn modelId="{216C0594-9655-4B91-8FE8-2D274A1F8796}" type="presOf" srcId="{5312061D-B96E-4562-A862-EF467DC2B3A7}" destId="{552B0A7C-1DCB-4CA3-9645-AB7B38E06ABA}" srcOrd="0" destOrd="0" presId="urn:microsoft.com/office/officeart/2005/8/layout/lProcess2"/>
    <dgm:cxn modelId="{E3FC1226-8722-4E02-8632-9A5AFC59BBEA}" type="presOf" srcId="{00511201-1ECF-44D3-AB7D-3057E1369E19}" destId="{3D806AD2-867D-4F7E-8C45-B388B077E3F3}" srcOrd="0" destOrd="0" presId="urn:microsoft.com/office/officeart/2005/8/layout/lProcess2"/>
    <dgm:cxn modelId="{C063CFBD-8E52-4F23-8E8D-1A829D06703E}" type="presOf" srcId="{EED6581F-87E1-4A61-B2AE-67F7F03AC265}" destId="{966BB0F7-D885-40D9-9F6F-0B70FEA8C286}" srcOrd="0" destOrd="0" presId="urn:microsoft.com/office/officeart/2005/8/layout/lProcess2"/>
    <dgm:cxn modelId="{A5E4AD26-386C-4EBF-A973-A0B8A115D786}" srcId="{EED6581F-87E1-4A61-B2AE-67F7F03AC265}" destId="{4FD76292-4A17-4AAD-BBD0-4BA1826A6DF4}" srcOrd="0" destOrd="0" parTransId="{B23AD0F3-319F-4AAC-923A-405A5615072F}" sibTransId="{DBF5BFE1-4C23-409B-A602-D20403763245}"/>
    <dgm:cxn modelId="{DD7311C8-3CEB-4DA6-B2A1-64F5B462A314}" type="presOf" srcId="{D6CDF77E-DA4A-4CF1-9551-5659AD9C81FF}" destId="{F779CEEF-3206-4D48-9E68-FBD167D03A6B}" srcOrd="0" destOrd="0" presId="urn:microsoft.com/office/officeart/2005/8/layout/lProcess2"/>
    <dgm:cxn modelId="{8F1DFC04-EEEB-4637-A330-9E5EE3E09D50}" srcId="{4FD76292-4A17-4AAD-BBD0-4BA1826A6DF4}" destId="{00511201-1ECF-44D3-AB7D-3057E1369E19}" srcOrd="2" destOrd="0" parTransId="{80F310BB-5C91-42FE-A954-7054FDD51D1F}" sibTransId="{24683170-19EF-4638-A943-4E1C2C3340D3}"/>
    <dgm:cxn modelId="{C44F296F-CCCE-4B03-A26F-A0D8E2EBF9C4}" srcId="{4FD76292-4A17-4AAD-BBD0-4BA1826A6DF4}" destId="{FCA7EB92-E91B-4B11-9501-AAA9E0F0D5CC}" srcOrd="3" destOrd="0" parTransId="{7CFED8CF-8131-4FB9-A6B5-0F0912571E42}" sibTransId="{5902AC99-D987-4D74-808E-5F20BF3FB0A1}"/>
    <dgm:cxn modelId="{26B6A33D-C9B6-4C29-BF7C-799AB6009C46}" srcId="{4FD76292-4A17-4AAD-BBD0-4BA1826A6DF4}" destId="{D6CDF77E-DA4A-4CF1-9551-5659AD9C81FF}" srcOrd="1" destOrd="0" parTransId="{A7BD9014-5262-4A5F-AEBE-735AC0254AE2}" sibTransId="{4E0A663B-FBA6-4E13-8921-26EECADDD5C1}"/>
    <dgm:cxn modelId="{4BBEF8F1-D8A2-4769-B591-F63C5DB4E64B}" srcId="{4FD76292-4A17-4AAD-BBD0-4BA1826A6DF4}" destId="{5312061D-B96E-4562-A862-EF467DC2B3A7}" srcOrd="0" destOrd="0" parTransId="{96042EA8-27AD-427B-86AA-B26A6B6450AC}" sibTransId="{162AFE78-423E-40DD-89F8-849ED91AAFFD}"/>
    <dgm:cxn modelId="{9BF340AC-1EB8-4390-8668-5A7518406E23}" type="presOf" srcId="{4FD76292-4A17-4AAD-BBD0-4BA1826A6DF4}" destId="{58AB05F3-EE9D-4C33-A986-604221D72CC0}" srcOrd="1" destOrd="0" presId="urn:microsoft.com/office/officeart/2005/8/layout/lProcess2"/>
    <dgm:cxn modelId="{C7A5ACC4-7A55-4678-A709-785BDEA40E8C}" type="presOf" srcId="{FCA7EB92-E91B-4B11-9501-AAA9E0F0D5CC}" destId="{663B6250-4B34-49C6-A0FD-C660D8FEA33E}" srcOrd="0" destOrd="0" presId="urn:microsoft.com/office/officeart/2005/8/layout/lProcess2"/>
    <dgm:cxn modelId="{9CFA076C-FFFD-4854-844C-F8E86B96CB17}" type="presParOf" srcId="{966BB0F7-D885-40D9-9F6F-0B70FEA8C286}" destId="{6CC801D6-F2CF-4EA5-9D1A-504E0D48B3FF}" srcOrd="0" destOrd="0" presId="urn:microsoft.com/office/officeart/2005/8/layout/lProcess2"/>
    <dgm:cxn modelId="{2D78C13C-BCD5-4727-BD6A-7ED20E178897}" type="presParOf" srcId="{6CC801D6-F2CF-4EA5-9D1A-504E0D48B3FF}" destId="{7C59608C-8109-45EA-90C7-2763E29D8E70}" srcOrd="0" destOrd="0" presId="urn:microsoft.com/office/officeart/2005/8/layout/lProcess2"/>
    <dgm:cxn modelId="{95071781-F302-4F4E-94D5-46F0EC296626}" type="presParOf" srcId="{6CC801D6-F2CF-4EA5-9D1A-504E0D48B3FF}" destId="{58AB05F3-EE9D-4C33-A986-604221D72CC0}" srcOrd="1" destOrd="0" presId="urn:microsoft.com/office/officeart/2005/8/layout/lProcess2"/>
    <dgm:cxn modelId="{3BBC15DF-AF65-4380-A28E-4354C20ADF08}" type="presParOf" srcId="{6CC801D6-F2CF-4EA5-9D1A-504E0D48B3FF}" destId="{85B740FA-3201-4424-9143-8B116EA999BA}" srcOrd="2" destOrd="0" presId="urn:microsoft.com/office/officeart/2005/8/layout/lProcess2"/>
    <dgm:cxn modelId="{D0089921-3FA7-4B5C-93CC-37AD95A2BA0B}" type="presParOf" srcId="{85B740FA-3201-4424-9143-8B116EA999BA}" destId="{076FC484-CF94-43D7-BE8F-CB7E1B3C6DB3}" srcOrd="0" destOrd="0" presId="urn:microsoft.com/office/officeart/2005/8/layout/lProcess2"/>
    <dgm:cxn modelId="{8A108C16-2344-4E6A-A7A4-BC774DBAC7B0}" type="presParOf" srcId="{076FC484-CF94-43D7-BE8F-CB7E1B3C6DB3}" destId="{552B0A7C-1DCB-4CA3-9645-AB7B38E06ABA}" srcOrd="0" destOrd="0" presId="urn:microsoft.com/office/officeart/2005/8/layout/lProcess2"/>
    <dgm:cxn modelId="{1691F891-7707-41EE-B732-91B7B0AEF641}" type="presParOf" srcId="{076FC484-CF94-43D7-BE8F-CB7E1B3C6DB3}" destId="{C6A4BA99-CFA4-4E35-AC51-43B9E364FC6C}" srcOrd="1" destOrd="0" presId="urn:microsoft.com/office/officeart/2005/8/layout/lProcess2"/>
    <dgm:cxn modelId="{2193B847-5F95-49E2-9764-905F0246D82F}" type="presParOf" srcId="{076FC484-CF94-43D7-BE8F-CB7E1B3C6DB3}" destId="{F779CEEF-3206-4D48-9E68-FBD167D03A6B}" srcOrd="2" destOrd="0" presId="urn:microsoft.com/office/officeart/2005/8/layout/lProcess2"/>
    <dgm:cxn modelId="{0D210566-EE5E-4736-AE2B-5244C8BCAD52}" type="presParOf" srcId="{076FC484-CF94-43D7-BE8F-CB7E1B3C6DB3}" destId="{21109465-604E-4B5B-8553-4E79450024E5}" srcOrd="3" destOrd="0" presId="urn:microsoft.com/office/officeart/2005/8/layout/lProcess2"/>
    <dgm:cxn modelId="{C2029927-3ED3-4C95-AE7E-C9E47BBE5B04}" type="presParOf" srcId="{076FC484-CF94-43D7-BE8F-CB7E1B3C6DB3}" destId="{3D806AD2-867D-4F7E-8C45-B388B077E3F3}" srcOrd="4" destOrd="0" presId="urn:microsoft.com/office/officeart/2005/8/layout/lProcess2"/>
    <dgm:cxn modelId="{CE1F925B-615D-464F-BC72-91D11FD7439A}" type="presParOf" srcId="{076FC484-CF94-43D7-BE8F-CB7E1B3C6DB3}" destId="{65E214BF-9F35-4802-BA70-BC5F5B0B467A}" srcOrd="5" destOrd="0" presId="urn:microsoft.com/office/officeart/2005/8/layout/lProcess2"/>
    <dgm:cxn modelId="{A5E82E10-121E-414B-B837-3EA6FE6FD056}" type="presParOf" srcId="{076FC484-CF94-43D7-BE8F-CB7E1B3C6DB3}" destId="{663B6250-4B34-49C6-A0FD-C660D8FEA33E}" srcOrd="6"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D6581F-87E1-4A61-B2AE-67F7F03AC265}" type="doc">
      <dgm:prSet loTypeId="urn:microsoft.com/office/officeart/2005/8/layout/lProcess2" loCatId="list" qsTypeId="urn:microsoft.com/office/officeart/2005/8/quickstyle/simple3" qsCatId="simple" csTypeId="urn:microsoft.com/office/officeart/2005/8/colors/colorful1" csCatId="colorful" phldr="1"/>
      <dgm:spPr/>
      <dgm:t>
        <a:bodyPr/>
        <a:lstStyle/>
        <a:p>
          <a:endParaRPr lang="en-US"/>
        </a:p>
      </dgm:t>
    </dgm:pt>
    <dgm:pt modelId="{4FD76292-4A17-4AAD-BBD0-4BA1826A6DF4}">
      <dgm:prSet phldrT="[Text]"/>
      <dgm:spPr/>
      <dgm:t>
        <a:bodyPr/>
        <a:lstStyle/>
        <a:p>
          <a:r>
            <a:rPr lang="en-US" smtClean="0"/>
            <a:t>XACML</a:t>
          </a:r>
          <a:endParaRPr lang="en-US" dirty="0"/>
        </a:p>
      </dgm:t>
    </dgm:pt>
    <dgm:pt modelId="{B23AD0F3-319F-4AAC-923A-405A5615072F}" type="parTrans" cxnId="{A5E4AD26-386C-4EBF-A973-A0B8A115D786}">
      <dgm:prSet/>
      <dgm:spPr/>
      <dgm:t>
        <a:bodyPr/>
        <a:lstStyle/>
        <a:p>
          <a:endParaRPr lang="en-US"/>
        </a:p>
      </dgm:t>
    </dgm:pt>
    <dgm:pt modelId="{DBF5BFE1-4C23-409B-A602-D20403763245}" type="sibTrans" cxnId="{A5E4AD26-386C-4EBF-A973-A0B8A115D786}">
      <dgm:prSet/>
      <dgm:spPr/>
      <dgm:t>
        <a:bodyPr/>
        <a:lstStyle/>
        <a:p>
          <a:endParaRPr lang="en-US"/>
        </a:p>
      </dgm:t>
    </dgm:pt>
    <dgm:pt modelId="{DEC8FE82-CC0B-4985-962D-337337706623}">
      <dgm:prSet phldrT="[Text]"/>
      <dgm:spPr/>
      <dgm:t>
        <a:bodyPr/>
        <a:lstStyle/>
        <a:p>
          <a:r>
            <a:rPr lang="en-US" dirty="0" smtClean="0"/>
            <a:t>Express any security policy or rule</a:t>
          </a:r>
          <a:endParaRPr lang="en-US" dirty="0"/>
        </a:p>
      </dgm:t>
    </dgm:pt>
    <dgm:pt modelId="{2D6AE5C9-07C4-4DB6-8EDE-ED594E9BC4C8}" type="parTrans" cxnId="{02379A02-3C9A-4444-BD37-EAFD3785A574}">
      <dgm:prSet/>
      <dgm:spPr/>
      <dgm:t>
        <a:bodyPr/>
        <a:lstStyle/>
        <a:p>
          <a:endParaRPr lang="en-US"/>
        </a:p>
      </dgm:t>
    </dgm:pt>
    <dgm:pt modelId="{23501CDA-E460-4691-8775-A1482275B631}" type="sibTrans" cxnId="{02379A02-3C9A-4444-BD37-EAFD3785A574}">
      <dgm:prSet/>
      <dgm:spPr/>
      <dgm:t>
        <a:bodyPr/>
        <a:lstStyle/>
        <a:p>
          <a:endParaRPr lang="en-US"/>
        </a:p>
      </dgm:t>
    </dgm:pt>
    <dgm:pt modelId="{06B2ABFC-21B0-4814-B809-C1086877BE7D}">
      <dgm:prSet phldrT="[Text]"/>
      <dgm:spPr/>
      <dgm:t>
        <a:bodyPr/>
        <a:lstStyle/>
        <a:p>
          <a:r>
            <a:rPr lang="en-US" dirty="0" smtClean="0"/>
            <a:t>Develop new security concepts without modifying existing applications</a:t>
          </a:r>
          <a:endParaRPr lang="en-US" dirty="0"/>
        </a:p>
      </dgm:t>
    </dgm:pt>
    <dgm:pt modelId="{14DC6E61-88C2-4022-9475-569881597EFB}" type="parTrans" cxnId="{822C4B18-DE86-45E4-8746-BFE5D4CEA120}">
      <dgm:prSet/>
      <dgm:spPr/>
      <dgm:t>
        <a:bodyPr/>
        <a:lstStyle/>
        <a:p>
          <a:endParaRPr lang="en-US"/>
        </a:p>
      </dgm:t>
    </dgm:pt>
    <dgm:pt modelId="{F9DCD857-BD9D-419E-B382-FD452E629E35}" type="sibTrans" cxnId="{822C4B18-DE86-45E4-8746-BFE5D4CEA120}">
      <dgm:prSet/>
      <dgm:spPr/>
      <dgm:t>
        <a:bodyPr/>
        <a:lstStyle/>
        <a:p>
          <a:endParaRPr lang="en-US"/>
        </a:p>
      </dgm:t>
    </dgm:pt>
    <dgm:pt modelId="{CC19EDF9-F236-48BA-81A3-D7DE3EBD2DEA}">
      <dgm:prSet phldrT="[Text]"/>
      <dgm:spPr/>
      <dgm:t>
        <a:bodyPr/>
        <a:lstStyle/>
        <a:p>
          <a:r>
            <a:rPr lang="en-US" dirty="0" smtClean="0"/>
            <a:t>Use of a single interface to manage policies for all applications</a:t>
          </a:r>
          <a:endParaRPr lang="en-US" dirty="0"/>
        </a:p>
      </dgm:t>
    </dgm:pt>
    <dgm:pt modelId="{0088E473-DFD4-4805-A9A2-73FA71CF78AF}" type="parTrans" cxnId="{3958AC84-B024-49F6-9069-DE5E2197666A}">
      <dgm:prSet/>
      <dgm:spPr/>
      <dgm:t>
        <a:bodyPr/>
        <a:lstStyle/>
        <a:p>
          <a:endParaRPr lang="en-US"/>
        </a:p>
      </dgm:t>
    </dgm:pt>
    <dgm:pt modelId="{E0A1DE09-5726-4595-9DEE-EB9715054A0F}" type="sibTrans" cxnId="{3958AC84-B024-49F6-9069-DE5E2197666A}">
      <dgm:prSet/>
      <dgm:spPr/>
      <dgm:t>
        <a:bodyPr/>
        <a:lstStyle/>
        <a:p>
          <a:endParaRPr lang="en-US"/>
        </a:p>
      </dgm:t>
    </dgm:pt>
    <dgm:pt modelId="{F25E4298-DE69-4FDA-B328-66DDC504E31A}">
      <dgm:prSet phldrT="[Text]"/>
      <dgm:spPr/>
      <dgm:t>
        <a:bodyPr/>
        <a:lstStyle/>
        <a:p>
          <a:r>
            <a:rPr lang="en-US" dirty="0" smtClean="0"/>
            <a:t>The business is empowered to make policy changes</a:t>
          </a:r>
          <a:endParaRPr lang="en-US" dirty="0"/>
        </a:p>
      </dgm:t>
    </dgm:pt>
    <dgm:pt modelId="{BCAA0029-1A5C-4B56-BBE2-6E261F350302}" type="parTrans" cxnId="{5B3E7517-9149-482F-B8D7-A81B3B8357C8}">
      <dgm:prSet/>
      <dgm:spPr/>
      <dgm:t>
        <a:bodyPr/>
        <a:lstStyle/>
        <a:p>
          <a:endParaRPr lang="en-US"/>
        </a:p>
      </dgm:t>
    </dgm:pt>
    <dgm:pt modelId="{5F5F64E9-A02D-4C07-8CE1-81A86CA113EB}" type="sibTrans" cxnId="{5B3E7517-9149-482F-B8D7-A81B3B8357C8}">
      <dgm:prSet/>
      <dgm:spPr/>
      <dgm:t>
        <a:bodyPr/>
        <a:lstStyle/>
        <a:p>
          <a:endParaRPr lang="en-US"/>
        </a:p>
      </dgm:t>
    </dgm:pt>
    <dgm:pt modelId="{966BB0F7-D885-40D9-9F6F-0B70FEA8C286}" type="pres">
      <dgm:prSet presAssocID="{EED6581F-87E1-4A61-B2AE-67F7F03AC265}" presName="theList" presStyleCnt="0">
        <dgm:presLayoutVars>
          <dgm:dir/>
          <dgm:animLvl val="lvl"/>
          <dgm:resizeHandles val="exact"/>
        </dgm:presLayoutVars>
      </dgm:prSet>
      <dgm:spPr/>
      <dgm:t>
        <a:bodyPr/>
        <a:lstStyle/>
        <a:p>
          <a:endParaRPr lang="en-US"/>
        </a:p>
      </dgm:t>
    </dgm:pt>
    <dgm:pt modelId="{6CC801D6-F2CF-4EA5-9D1A-504E0D48B3FF}" type="pres">
      <dgm:prSet presAssocID="{4FD76292-4A17-4AAD-BBD0-4BA1826A6DF4}" presName="compNode" presStyleCnt="0"/>
      <dgm:spPr/>
    </dgm:pt>
    <dgm:pt modelId="{7C59608C-8109-45EA-90C7-2763E29D8E70}" type="pres">
      <dgm:prSet presAssocID="{4FD76292-4A17-4AAD-BBD0-4BA1826A6DF4}" presName="aNode" presStyleLbl="bgShp" presStyleIdx="0" presStyleCnt="1"/>
      <dgm:spPr/>
      <dgm:t>
        <a:bodyPr/>
        <a:lstStyle/>
        <a:p>
          <a:endParaRPr lang="en-US"/>
        </a:p>
      </dgm:t>
    </dgm:pt>
    <dgm:pt modelId="{58AB05F3-EE9D-4C33-A986-604221D72CC0}" type="pres">
      <dgm:prSet presAssocID="{4FD76292-4A17-4AAD-BBD0-4BA1826A6DF4}" presName="textNode" presStyleLbl="bgShp" presStyleIdx="0" presStyleCnt="1"/>
      <dgm:spPr/>
      <dgm:t>
        <a:bodyPr/>
        <a:lstStyle/>
        <a:p>
          <a:endParaRPr lang="en-US"/>
        </a:p>
      </dgm:t>
    </dgm:pt>
    <dgm:pt modelId="{85B740FA-3201-4424-9143-8B116EA999BA}" type="pres">
      <dgm:prSet presAssocID="{4FD76292-4A17-4AAD-BBD0-4BA1826A6DF4}" presName="compChildNode" presStyleCnt="0"/>
      <dgm:spPr/>
    </dgm:pt>
    <dgm:pt modelId="{076FC484-CF94-43D7-BE8F-CB7E1B3C6DB3}" type="pres">
      <dgm:prSet presAssocID="{4FD76292-4A17-4AAD-BBD0-4BA1826A6DF4}" presName="theInnerList" presStyleCnt="0"/>
      <dgm:spPr/>
    </dgm:pt>
    <dgm:pt modelId="{5A05EABC-452A-4278-9D16-14285C5C18AA}" type="pres">
      <dgm:prSet presAssocID="{CC19EDF9-F236-48BA-81A3-D7DE3EBD2DEA}" presName="childNode" presStyleLbl="node1" presStyleIdx="0" presStyleCnt="4">
        <dgm:presLayoutVars>
          <dgm:bulletEnabled val="1"/>
        </dgm:presLayoutVars>
      </dgm:prSet>
      <dgm:spPr/>
      <dgm:t>
        <a:bodyPr/>
        <a:lstStyle/>
        <a:p>
          <a:endParaRPr lang="en-US"/>
        </a:p>
      </dgm:t>
    </dgm:pt>
    <dgm:pt modelId="{2B91C253-241B-4FA6-933F-3A2C13B9659A}" type="pres">
      <dgm:prSet presAssocID="{CC19EDF9-F236-48BA-81A3-D7DE3EBD2DEA}" presName="aSpace2" presStyleCnt="0"/>
      <dgm:spPr/>
    </dgm:pt>
    <dgm:pt modelId="{3B478FEC-C31D-4729-8235-7B17AA6EF02A}" type="pres">
      <dgm:prSet presAssocID="{F25E4298-DE69-4FDA-B328-66DDC504E31A}" presName="childNode" presStyleLbl="node1" presStyleIdx="1" presStyleCnt="4">
        <dgm:presLayoutVars>
          <dgm:bulletEnabled val="1"/>
        </dgm:presLayoutVars>
      </dgm:prSet>
      <dgm:spPr/>
      <dgm:t>
        <a:bodyPr/>
        <a:lstStyle/>
        <a:p>
          <a:endParaRPr lang="en-US"/>
        </a:p>
      </dgm:t>
    </dgm:pt>
    <dgm:pt modelId="{EC09B40D-47CD-4D5F-AFFF-CD5B03897456}" type="pres">
      <dgm:prSet presAssocID="{F25E4298-DE69-4FDA-B328-66DDC504E31A}" presName="aSpace2" presStyleCnt="0"/>
      <dgm:spPr/>
    </dgm:pt>
    <dgm:pt modelId="{F60E9A19-88D6-4002-81B2-77DCC54DB1E8}" type="pres">
      <dgm:prSet presAssocID="{DEC8FE82-CC0B-4985-962D-337337706623}" presName="childNode" presStyleLbl="node1" presStyleIdx="2" presStyleCnt="4">
        <dgm:presLayoutVars>
          <dgm:bulletEnabled val="1"/>
        </dgm:presLayoutVars>
      </dgm:prSet>
      <dgm:spPr/>
      <dgm:t>
        <a:bodyPr/>
        <a:lstStyle/>
        <a:p>
          <a:endParaRPr lang="en-US"/>
        </a:p>
      </dgm:t>
    </dgm:pt>
    <dgm:pt modelId="{DC090A79-178C-4BD6-9B8C-E9AC970148BD}" type="pres">
      <dgm:prSet presAssocID="{DEC8FE82-CC0B-4985-962D-337337706623}" presName="aSpace2" presStyleCnt="0"/>
      <dgm:spPr/>
    </dgm:pt>
    <dgm:pt modelId="{55F75EE6-3205-4F84-A550-DC4E2497EC13}" type="pres">
      <dgm:prSet presAssocID="{06B2ABFC-21B0-4814-B809-C1086877BE7D}" presName="childNode" presStyleLbl="node1" presStyleIdx="3" presStyleCnt="4">
        <dgm:presLayoutVars>
          <dgm:bulletEnabled val="1"/>
        </dgm:presLayoutVars>
      </dgm:prSet>
      <dgm:spPr/>
      <dgm:t>
        <a:bodyPr/>
        <a:lstStyle/>
        <a:p>
          <a:endParaRPr lang="en-US"/>
        </a:p>
      </dgm:t>
    </dgm:pt>
  </dgm:ptLst>
  <dgm:cxnLst>
    <dgm:cxn modelId="{C6568B59-201F-43AF-835A-EF5C56F3941F}" type="presOf" srcId="{CC19EDF9-F236-48BA-81A3-D7DE3EBD2DEA}" destId="{5A05EABC-452A-4278-9D16-14285C5C18AA}" srcOrd="0" destOrd="0" presId="urn:microsoft.com/office/officeart/2005/8/layout/lProcess2"/>
    <dgm:cxn modelId="{E7A1D8A8-B4BF-4F04-BB16-0906C37214E9}" type="presOf" srcId="{06B2ABFC-21B0-4814-B809-C1086877BE7D}" destId="{55F75EE6-3205-4F84-A550-DC4E2497EC13}" srcOrd="0" destOrd="0" presId="urn:microsoft.com/office/officeart/2005/8/layout/lProcess2"/>
    <dgm:cxn modelId="{EAD0B134-EB8E-42E9-B7F8-C89F171A9E7A}" type="presOf" srcId="{EED6581F-87E1-4A61-B2AE-67F7F03AC265}" destId="{966BB0F7-D885-40D9-9F6F-0B70FEA8C286}" srcOrd="0" destOrd="0" presId="urn:microsoft.com/office/officeart/2005/8/layout/lProcess2"/>
    <dgm:cxn modelId="{5EAC3C84-EAA5-4736-BD87-74EC773E6C6C}" type="presOf" srcId="{4FD76292-4A17-4AAD-BBD0-4BA1826A6DF4}" destId="{58AB05F3-EE9D-4C33-A986-604221D72CC0}" srcOrd="1" destOrd="0" presId="urn:microsoft.com/office/officeart/2005/8/layout/lProcess2"/>
    <dgm:cxn modelId="{8D45E043-AA99-4132-A254-05A65C280CAF}" type="presOf" srcId="{DEC8FE82-CC0B-4985-962D-337337706623}" destId="{F60E9A19-88D6-4002-81B2-77DCC54DB1E8}" srcOrd="0" destOrd="0" presId="urn:microsoft.com/office/officeart/2005/8/layout/lProcess2"/>
    <dgm:cxn modelId="{A5E4AD26-386C-4EBF-A973-A0B8A115D786}" srcId="{EED6581F-87E1-4A61-B2AE-67F7F03AC265}" destId="{4FD76292-4A17-4AAD-BBD0-4BA1826A6DF4}" srcOrd="0" destOrd="0" parTransId="{B23AD0F3-319F-4AAC-923A-405A5615072F}" sibTransId="{DBF5BFE1-4C23-409B-A602-D20403763245}"/>
    <dgm:cxn modelId="{73D1AB90-E841-47D7-A7E6-A678EC14C237}" type="presOf" srcId="{F25E4298-DE69-4FDA-B328-66DDC504E31A}" destId="{3B478FEC-C31D-4729-8235-7B17AA6EF02A}" srcOrd="0" destOrd="0" presId="urn:microsoft.com/office/officeart/2005/8/layout/lProcess2"/>
    <dgm:cxn modelId="{02379A02-3C9A-4444-BD37-EAFD3785A574}" srcId="{4FD76292-4A17-4AAD-BBD0-4BA1826A6DF4}" destId="{DEC8FE82-CC0B-4985-962D-337337706623}" srcOrd="2" destOrd="0" parTransId="{2D6AE5C9-07C4-4DB6-8EDE-ED594E9BC4C8}" sibTransId="{23501CDA-E460-4691-8775-A1482275B631}"/>
    <dgm:cxn modelId="{5B3E7517-9149-482F-B8D7-A81B3B8357C8}" srcId="{4FD76292-4A17-4AAD-BBD0-4BA1826A6DF4}" destId="{F25E4298-DE69-4FDA-B328-66DDC504E31A}" srcOrd="1" destOrd="0" parTransId="{BCAA0029-1A5C-4B56-BBE2-6E261F350302}" sibTransId="{5F5F64E9-A02D-4C07-8CE1-81A86CA113EB}"/>
    <dgm:cxn modelId="{3958AC84-B024-49F6-9069-DE5E2197666A}" srcId="{4FD76292-4A17-4AAD-BBD0-4BA1826A6DF4}" destId="{CC19EDF9-F236-48BA-81A3-D7DE3EBD2DEA}" srcOrd="0" destOrd="0" parTransId="{0088E473-DFD4-4805-A9A2-73FA71CF78AF}" sibTransId="{E0A1DE09-5726-4595-9DEE-EB9715054A0F}"/>
    <dgm:cxn modelId="{822C4B18-DE86-45E4-8746-BFE5D4CEA120}" srcId="{4FD76292-4A17-4AAD-BBD0-4BA1826A6DF4}" destId="{06B2ABFC-21B0-4814-B809-C1086877BE7D}" srcOrd="3" destOrd="0" parTransId="{14DC6E61-88C2-4022-9475-569881597EFB}" sibTransId="{F9DCD857-BD9D-419E-B382-FD452E629E35}"/>
    <dgm:cxn modelId="{B792B804-3939-4BC4-B391-15CC59460824}" type="presOf" srcId="{4FD76292-4A17-4AAD-BBD0-4BA1826A6DF4}" destId="{7C59608C-8109-45EA-90C7-2763E29D8E70}" srcOrd="0" destOrd="0" presId="urn:microsoft.com/office/officeart/2005/8/layout/lProcess2"/>
    <dgm:cxn modelId="{8FBDED6A-4747-4FAF-BF74-8C23116D47BE}" type="presParOf" srcId="{966BB0F7-D885-40D9-9F6F-0B70FEA8C286}" destId="{6CC801D6-F2CF-4EA5-9D1A-504E0D48B3FF}" srcOrd="0" destOrd="0" presId="urn:microsoft.com/office/officeart/2005/8/layout/lProcess2"/>
    <dgm:cxn modelId="{3C6F2992-570C-4749-A684-818A0BB9C67F}" type="presParOf" srcId="{6CC801D6-F2CF-4EA5-9D1A-504E0D48B3FF}" destId="{7C59608C-8109-45EA-90C7-2763E29D8E70}" srcOrd="0" destOrd="0" presId="urn:microsoft.com/office/officeart/2005/8/layout/lProcess2"/>
    <dgm:cxn modelId="{AE3967C4-8619-4C6F-A236-1112C37CEF2D}" type="presParOf" srcId="{6CC801D6-F2CF-4EA5-9D1A-504E0D48B3FF}" destId="{58AB05F3-EE9D-4C33-A986-604221D72CC0}" srcOrd="1" destOrd="0" presId="urn:microsoft.com/office/officeart/2005/8/layout/lProcess2"/>
    <dgm:cxn modelId="{DEE45586-50AD-4260-BF34-1BB83EA2D83C}" type="presParOf" srcId="{6CC801D6-F2CF-4EA5-9D1A-504E0D48B3FF}" destId="{85B740FA-3201-4424-9143-8B116EA999BA}" srcOrd="2" destOrd="0" presId="urn:microsoft.com/office/officeart/2005/8/layout/lProcess2"/>
    <dgm:cxn modelId="{40DDCEAA-4E2E-4FCC-BD68-ADBEB780675D}" type="presParOf" srcId="{85B740FA-3201-4424-9143-8B116EA999BA}" destId="{076FC484-CF94-43D7-BE8F-CB7E1B3C6DB3}" srcOrd="0" destOrd="0" presId="urn:microsoft.com/office/officeart/2005/8/layout/lProcess2"/>
    <dgm:cxn modelId="{9B9F3821-5EA0-4172-B110-C6AE0AAD2139}" type="presParOf" srcId="{076FC484-CF94-43D7-BE8F-CB7E1B3C6DB3}" destId="{5A05EABC-452A-4278-9D16-14285C5C18AA}" srcOrd="0" destOrd="0" presId="urn:microsoft.com/office/officeart/2005/8/layout/lProcess2"/>
    <dgm:cxn modelId="{15ACEB2C-CD1C-41E9-B596-EAD5CC56090A}" type="presParOf" srcId="{076FC484-CF94-43D7-BE8F-CB7E1B3C6DB3}" destId="{2B91C253-241B-4FA6-933F-3A2C13B9659A}" srcOrd="1" destOrd="0" presId="urn:microsoft.com/office/officeart/2005/8/layout/lProcess2"/>
    <dgm:cxn modelId="{07D6FAB6-EC30-443C-9E56-97703D528443}" type="presParOf" srcId="{076FC484-CF94-43D7-BE8F-CB7E1B3C6DB3}" destId="{3B478FEC-C31D-4729-8235-7B17AA6EF02A}" srcOrd="2" destOrd="0" presId="urn:microsoft.com/office/officeart/2005/8/layout/lProcess2"/>
    <dgm:cxn modelId="{14D6483D-95C1-4B56-A17C-DD7765CA8C15}" type="presParOf" srcId="{076FC484-CF94-43D7-BE8F-CB7E1B3C6DB3}" destId="{EC09B40D-47CD-4D5F-AFFF-CD5B03897456}" srcOrd="3" destOrd="0" presId="urn:microsoft.com/office/officeart/2005/8/layout/lProcess2"/>
    <dgm:cxn modelId="{F31D274E-CEEA-4227-BECF-47DF35D3048E}" type="presParOf" srcId="{076FC484-CF94-43D7-BE8F-CB7E1B3C6DB3}" destId="{F60E9A19-88D6-4002-81B2-77DCC54DB1E8}" srcOrd="4" destOrd="0" presId="urn:microsoft.com/office/officeart/2005/8/layout/lProcess2"/>
    <dgm:cxn modelId="{349DBCC2-85CB-413F-A2C8-ADC19A97BA40}" type="presParOf" srcId="{076FC484-CF94-43D7-BE8F-CB7E1B3C6DB3}" destId="{DC090A79-178C-4BD6-9B8C-E9AC970148BD}" srcOrd="5" destOrd="0" presId="urn:microsoft.com/office/officeart/2005/8/layout/lProcess2"/>
    <dgm:cxn modelId="{911546DD-8ED5-45A4-8A61-D896C4EED256}" type="presParOf" srcId="{076FC484-CF94-43D7-BE8F-CB7E1B3C6DB3}" destId="{55F75EE6-3205-4F84-A550-DC4E2497EC13}" srcOrd="6" destOrd="0" presId="urn:microsoft.com/office/officeart/2005/8/layout/l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091B64-074D-461E-A6D5-A5CE3EDF926D}" type="doc">
      <dgm:prSet loTypeId="urn:microsoft.com/office/officeart/2008/layout/AccentedPicture" loCatId="picture" qsTypeId="urn:microsoft.com/office/officeart/2005/8/quickstyle/simple1" qsCatId="simple" csTypeId="urn:microsoft.com/office/officeart/2005/8/colors/colorful4" csCatId="colorful" phldr="1"/>
      <dgm:spPr/>
      <dgm:t>
        <a:bodyPr/>
        <a:lstStyle/>
        <a:p>
          <a:endParaRPr lang="en-US"/>
        </a:p>
      </dgm:t>
    </dgm:pt>
    <dgm:pt modelId="{EE9EFF51-26C0-42BD-BE11-140C95011563}">
      <dgm:prSet phldrT="[Text]"/>
      <dgm:spPr/>
      <dgm:t>
        <a:bodyPr/>
        <a:lstStyle/>
        <a:p>
          <a:r>
            <a:rPr lang="en-US" dirty="0" smtClean="0"/>
            <a:t>Attribute caching</a:t>
          </a:r>
          <a:endParaRPr lang="en-US" dirty="0"/>
        </a:p>
      </dgm:t>
    </dgm:pt>
    <dgm:pt modelId="{24F92CA8-B644-4802-AB3F-F76DA1E699F0}" type="parTrans" cxnId="{602BB9ED-55B5-4822-832D-5A12F60B1C26}">
      <dgm:prSet/>
      <dgm:spPr/>
      <dgm:t>
        <a:bodyPr/>
        <a:lstStyle/>
        <a:p>
          <a:endParaRPr lang="en-US"/>
        </a:p>
      </dgm:t>
    </dgm:pt>
    <dgm:pt modelId="{C710624B-6509-41B4-B5EA-E5BA07FA7015}" type="sibTrans" cxnId="{602BB9ED-55B5-4822-832D-5A12F60B1C26}">
      <dgm:prSet/>
      <dgm:spPr/>
      <dgm:t>
        <a:bodyPr/>
        <a:lstStyle/>
        <a:p>
          <a:endParaRPr lang="en-US"/>
        </a:p>
      </dgm:t>
    </dgm:pt>
    <dgm:pt modelId="{4B5B53C9-1877-4DF2-9D0C-DA468F9A3615}">
      <dgm:prSet phldrT="[Text]"/>
      <dgm:spPr/>
      <dgm:t>
        <a:bodyPr/>
        <a:lstStyle/>
        <a:p>
          <a:r>
            <a:rPr lang="en-US" dirty="0" smtClean="0"/>
            <a:t>Decision caching</a:t>
          </a:r>
          <a:endParaRPr lang="en-US" dirty="0"/>
        </a:p>
      </dgm:t>
    </dgm:pt>
    <dgm:pt modelId="{52968E84-15D7-4ADB-9C82-7E118C18D716}" type="parTrans" cxnId="{69C12826-9DBE-4F06-BE0A-6D2552D3D921}">
      <dgm:prSet/>
      <dgm:spPr/>
      <dgm:t>
        <a:bodyPr/>
        <a:lstStyle/>
        <a:p>
          <a:endParaRPr lang="en-US"/>
        </a:p>
      </dgm:t>
    </dgm:pt>
    <dgm:pt modelId="{E11ED0B9-7407-4DD6-952C-2679B87015EB}" type="sibTrans" cxnId="{69C12826-9DBE-4F06-BE0A-6D2552D3D921}">
      <dgm:prSet/>
      <dgm:spPr/>
      <dgm:t>
        <a:bodyPr/>
        <a:lstStyle/>
        <a:p>
          <a:endParaRPr lang="en-US"/>
        </a:p>
      </dgm:t>
    </dgm:pt>
    <dgm:pt modelId="{D98E63DC-D7C1-464C-B37F-0AA3A31F6EF2}">
      <dgm:prSet phldrT="[Text]"/>
      <dgm:spPr/>
      <dgm:t>
        <a:bodyPr/>
        <a:lstStyle/>
        <a:p>
          <a:r>
            <a:rPr lang="en-US" dirty="0" smtClean="0"/>
            <a:t>Compiling policy to intermediate language</a:t>
          </a:r>
          <a:endParaRPr lang="en-US" dirty="0"/>
        </a:p>
      </dgm:t>
    </dgm:pt>
    <dgm:pt modelId="{15983962-D256-41CE-9C49-A3BAFCFEA7A5}" type="parTrans" cxnId="{0644B5EB-61A6-4A37-8B30-D9B49260A1E0}">
      <dgm:prSet/>
      <dgm:spPr/>
      <dgm:t>
        <a:bodyPr/>
        <a:lstStyle/>
        <a:p>
          <a:endParaRPr lang="en-US"/>
        </a:p>
      </dgm:t>
    </dgm:pt>
    <dgm:pt modelId="{C23D3F82-8260-4869-9BD6-FA730E1C2243}" type="sibTrans" cxnId="{0644B5EB-61A6-4A37-8B30-D9B49260A1E0}">
      <dgm:prSet/>
      <dgm:spPr/>
      <dgm:t>
        <a:bodyPr/>
        <a:lstStyle/>
        <a:p>
          <a:endParaRPr lang="en-US"/>
        </a:p>
      </dgm:t>
    </dgm:pt>
    <dgm:pt modelId="{AE06E4C3-29BB-47FB-844D-12D3B508B451}">
      <dgm:prSet phldrT="[Text]"/>
      <dgm:spPr/>
      <dgm:t>
        <a:bodyPr/>
        <a:lstStyle/>
        <a:p>
          <a:r>
            <a:rPr lang="en-US" dirty="0" smtClean="0"/>
            <a:t>XACML is stateless so it scales horizontally</a:t>
          </a:r>
          <a:endParaRPr lang="en-US" dirty="0"/>
        </a:p>
      </dgm:t>
    </dgm:pt>
    <dgm:pt modelId="{2F9E538E-B101-4D58-B1C8-011F5E191620}" type="parTrans" cxnId="{0B3B5DB6-493E-453D-BEBD-6A59707030BE}">
      <dgm:prSet/>
      <dgm:spPr/>
      <dgm:t>
        <a:bodyPr/>
        <a:lstStyle/>
        <a:p>
          <a:endParaRPr lang="en-US"/>
        </a:p>
      </dgm:t>
    </dgm:pt>
    <dgm:pt modelId="{89B5354F-936E-4805-8A56-D3A0BC6C3271}" type="sibTrans" cxnId="{0B3B5DB6-493E-453D-BEBD-6A59707030BE}">
      <dgm:prSet/>
      <dgm:spPr/>
      <dgm:t>
        <a:bodyPr/>
        <a:lstStyle/>
        <a:p>
          <a:endParaRPr lang="en-US"/>
        </a:p>
      </dgm:t>
    </dgm:pt>
    <dgm:pt modelId="{9B134E96-31BD-401F-A63C-9A2B41364DE0}">
      <dgm:prSet phldrT="[Text]"/>
      <dgm:spPr/>
      <dgm:t>
        <a:bodyPr/>
        <a:lstStyle/>
        <a:p>
          <a:r>
            <a:rPr lang="en-US" dirty="0" smtClean="0"/>
            <a:t>PDPs can be deployed with PEPs</a:t>
          </a:r>
          <a:endParaRPr lang="en-US" dirty="0"/>
        </a:p>
      </dgm:t>
    </dgm:pt>
    <dgm:pt modelId="{E0496232-D55F-4D78-B918-4C31161741DF}" type="parTrans" cxnId="{1CC20195-D1D9-4B6E-A192-5A77B3FE26D8}">
      <dgm:prSet/>
      <dgm:spPr/>
      <dgm:t>
        <a:bodyPr/>
        <a:lstStyle/>
        <a:p>
          <a:endParaRPr lang="en-US"/>
        </a:p>
      </dgm:t>
    </dgm:pt>
    <dgm:pt modelId="{1250FC45-CDCF-4A5D-BA6B-A7200CB06396}" type="sibTrans" cxnId="{1CC20195-D1D9-4B6E-A192-5A77B3FE26D8}">
      <dgm:prSet/>
      <dgm:spPr/>
      <dgm:t>
        <a:bodyPr/>
        <a:lstStyle/>
        <a:p>
          <a:endParaRPr lang="en-US"/>
        </a:p>
      </dgm:t>
    </dgm:pt>
    <dgm:pt modelId="{E630292B-08CB-4961-BA84-91E4A9E7FC94}">
      <dgm:prSet phldrT="[Text]"/>
      <dgm:spPr/>
      <dgm:t>
        <a:bodyPr/>
        <a:lstStyle/>
        <a:p>
          <a:r>
            <a:rPr lang="en-US" dirty="0" smtClean="0"/>
            <a:t>Combined with federation</a:t>
          </a:r>
          <a:endParaRPr lang="en-US" dirty="0"/>
        </a:p>
      </dgm:t>
    </dgm:pt>
    <dgm:pt modelId="{692A9DEA-4D73-4A42-9479-A50F31BC90C2}" type="parTrans" cxnId="{6295F287-B2E4-44E1-AA21-6C94CBA5D77A}">
      <dgm:prSet/>
      <dgm:spPr/>
      <dgm:t>
        <a:bodyPr/>
        <a:lstStyle/>
        <a:p>
          <a:endParaRPr lang="en-US"/>
        </a:p>
      </dgm:t>
    </dgm:pt>
    <dgm:pt modelId="{E36AC1A9-9B33-4E40-952B-88D94D4219FC}" type="sibTrans" cxnId="{6295F287-B2E4-44E1-AA21-6C94CBA5D77A}">
      <dgm:prSet/>
      <dgm:spPr/>
      <dgm:t>
        <a:bodyPr/>
        <a:lstStyle/>
        <a:p>
          <a:endParaRPr lang="en-US"/>
        </a:p>
      </dgm:t>
    </dgm:pt>
    <dgm:pt modelId="{4FE79FDC-4388-4D65-93CF-E18874403EEE}">
      <dgm:prSet phldrT="[Text]" custT="1"/>
      <dgm:spPr/>
      <dgm:t>
        <a:bodyPr anchor="ctr"/>
        <a:lstStyle/>
        <a:p>
          <a:pPr algn="ctr"/>
          <a:r>
            <a:rPr lang="en-US" sz="3600" dirty="0" smtClean="0"/>
            <a:t>XACML done right performs and scales to the cloud</a:t>
          </a:r>
          <a:endParaRPr lang="en-US" sz="3600" dirty="0"/>
        </a:p>
      </dgm:t>
    </dgm:pt>
    <dgm:pt modelId="{45ACF8EE-0595-41B1-B2CF-81BCA9CC8E75}" type="parTrans" cxnId="{750C9FB1-1CFA-43AE-AC83-524104E2F8C4}">
      <dgm:prSet/>
      <dgm:spPr/>
      <dgm:t>
        <a:bodyPr/>
        <a:lstStyle/>
        <a:p>
          <a:endParaRPr lang="en-US"/>
        </a:p>
      </dgm:t>
    </dgm:pt>
    <dgm:pt modelId="{F184C4A0-D9F0-4EE3-A6B1-887E5A9CD0DB}" type="sibTrans" cxnId="{750C9FB1-1CFA-43AE-AC83-524104E2F8C4}">
      <dgm:prSet/>
      <dgm:spPr>
        <a:solidFill>
          <a:schemeClr val="bg2"/>
        </a:solidFill>
      </dgm:spPr>
      <dgm:t>
        <a:bodyPr/>
        <a:lstStyle/>
        <a:p>
          <a:endParaRPr lang="en-US"/>
        </a:p>
      </dgm:t>
    </dgm:pt>
    <dgm:pt modelId="{E6A7AA32-070D-4727-B008-B9BA6E8B7715}" type="pres">
      <dgm:prSet presAssocID="{65091B64-074D-461E-A6D5-A5CE3EDF926D}" presName="Name0" presStyleCnt="0">
        <dgm:presLayoutVars>
          <dgm:dir/>
        </dgm:presLayoutVars>
      </dgm:prSet>
      <dgm:spPr/>
      <dgm:t>
        <a:bodyPr/>
        <a:lstStyle/>
        <a:p>
          <a:endParaRPr lang="en-US"/>
        </a:p>
      </dgm:t>
    </dgm:pt>
    <dgm:pt modelId="{46333FE6-2A97-4BB7-905F-C00D16DA93D7}" type="pres">
      <dgm:prSet presAssocID="{F184C4A0-D9F0-4EE3-A6B1-887E5A9CD0DB}" presName="picture_1" presStyleLbl="bgImgPlace1" presStyleIdx="0" presStyleCnt="1"/>
      <dgm:spPr/>
      <dgm:t>
        <a:bodyPr/>
        <a:lstStyle/>
        <a:p>
          <a:endParaRPr lang="en-US"/>
        </a:p>
      </dgm:t>
    </dgm:pt>
    <dgm:pt modelId="{27699CFB-2ED5-4FB0-992D-763EACC1D6DE}" type="pres">
      <dgm:prSet presAssocID="{4FE79FDC-4388-4D65-93CF-E18874403EEE}" presName="text_1" presStyleLbl="node1" presStyleIdx="0" presStyleCnt="0" custScaleX="110334" custLinFactNeighborX="6542" custLinFactNeighborY="-30881">
        <dgm:presLayoutVars>
          <dgm:bulletEnabled val="1"/>
        </dgm:presLayoutVars>
      </dgm:prSet>
      <dgm:spPr/>
      <dgm:t>
        <a:bodyPr/>
        <a:lstStyle/>
        <a:p>
          <a:endParaRPr lang="en-US"/>
        </a:p>
      </dgm:t>
    </dgm:pt>
    <dgm:pt modelId="{6A4A2D95-B051-4D19-BBDB-6A23A0712456}" type="pres">
      <dgm:prSet presAssocID="{65091B64-074D-461E-A6D5-A5CE3EDF926D}" presName="linV" presStyleCnt="0"/>
      <dgm:spPr/>
    </dgm:pt>
    <dgm:pt modelId="{A68259EA-1700-4C43-BEEF-207CD02AAE16}" type="pres">
      <dgm:prSet presAssocID="{EE9EFF51-26C0-42BD-BE11-140C95011563}" presName="pair" presStyleCnt="0"/>
      <dgm:spPr/>
    </dgm:pt>
    <dgm:pt modelId="{28562C2E-EE69-4529-91E9-6B1840B89E96}" type="pres">
      <dgm:prSet presAssocID="{EE9EFF51-26C0-42BD-BE11-140C95011563}" presName="spaceH" presStyleLbl="node1" presStyleIdx="0" presStyleCnt="0"/>
      <dgm:spPr/>
    </dgm:pt>
    <dgm:pt modelId="{C8B82031-4271-439D-972B-01807EC05C7F}" type="pres">
      <dgm:prSet presAssocID="{EE9EFF51-26C0-42BD-BE11-140C95011563}" presName="desPictures" presStyleLbl="alignImgPlace1" presStyleIdx="0" presStyleCnt="6"/>
      <dgm:spPr/>
    </dgm:pt>
    <dgm:pt modelId="{2D6A80C5-FD0B-4DB3-9EAE-6EC83D96094C}" type="pres">
      <dgm:prSet presAssocID="{EE9EFF51-26C0-42BD-BE11-140C95011563}" presName="desTextWrapper" presStyleCnt="0"/>
      <dgm:spPr/>
    </dgm:pt>
    <dgm:pt modelId="{39DB631C-9128-4437-95BF-500E4BB9AD2F}" type="pres">
      <dgm:prSet presAssocID="{EE9EFF51-26C0-42BD-BE11-140C95011563}" presName="desText" presStyleLbl="revTx" presStyleIdx="0" presStyleCnt="6">
        <dgm:presLayoutVars>
          <dgm:bulletEnabled val="1"/>
        </dgm:presLayoutVars>
      </dgm:prSet>
      <dgm:spPr/>
      <dgm:t>
        <a:bodyPr/>
        <a:lstStyle/>
        <a:p>
          <a:endParaRPr lang="en-US"/>
        </a:p>
      </dgm:t>
    </dgm:pt>
    <dgm:pt modelId="{ADF285F9-DF31-4A4A-BC52-61A43722BB8F}" type="pres">
      <dgm:prSet presAssocID="{C710624B-6509-41B4-B5EA-E5BA07FA7015}" presName="spaceV" presStyleCnt="0"/>
      <dgm:spPr/>
    </dgm:pt>
    <dgm:pt modelId="{89C05AB7-AB74-4C39-BE5E-3979FD6455D6}" type="pres">
      <dgm:prSet presAssocID="{4B5B53C9-1877-4DF2-9D0C-DA468F9A3615}" presName="pair" presStyleCnt="0"/>
      <dgm:spPr/>
    </dgm:pt>
    <dgm:pt modelId="{29881CD7-A3F4-4C93-A391-0841A49D2F20}" type="pres">
      <dgm:prSet presAssocID="{4B5B53C9-1877-4DF2-9D0C-DA468F9A3615}" presName="spaceH" presStyleLbl="node1" presStyleIdx="0" presStyleCnt="0"/>
      <dgm:spPr/>
    </dgm:pt>
    <dgm:pt modelId="{CCF39210-F66F-47A3-B664-6CBF5BCC4F00}" type="pres">
      <dgm:prSet presAssocID="{4B5B53C9-1877-4DF2-9D0C-DA468F9A3615}" presName="desPictures" presStyleLbl="alignImgPlace1" presStyleIdx="1" presStyleCnt="6"/>
      <dgm:spPr/>
    </dgm:pt>
    <dgm:pt modelId="{5101E60E-DBD8-4A87-995D-70C1E89A16A1}" type="pres">
      <dgm:prSet presAssocID="{4B5B53C9-1877-4DF2-9D0C-DA468F9A3615}" presName="desTextWrapper" presStyleCnt="0"/>
      <dgm:spPr/>
    </dgm:pt>
    <dgm:pt modelId="{A2DF7B95-EB9C-4FFB-B775-73754B4C553C}" type="pres">
      <dgm:prSet presAssocID="{4B5B53C9-1877-4DF2-9D0C-DA468F9A3615}" presName="desText" presStyleLbl="revTx" presStyleIdx="1" presStyleCnt="6">
        <dgm:presLayoutVars>
          <dgm:bulletEnabled val="1"/>
        </dgm:presLayoutVars>
      </dgm:prSet>
      <dgm:spPr/>
      <dgm:t>
        <a:bodyPr/>
        <a:lstStyle/>
        <a:p>
          <a:endParaRPr lang="en-US"/>
        </a:p>
      </dgm:t>
    </dgm:pt>
    <dgm:pt modelId="{9AD108C5-1391-4243-A72B-4BB91226812F}" type="pres">
      <dgm:prSet presAssocID="{E11ED0B9-7407-4DD6-952C-2679B87015EB}" presName="spaceV" presStyleCnt="0"/>
      <dgm:spPr/>
    </dgm:pt>
    <dgm:pt modelId="{6873C353-3EA0-464E-9D28-34DBCC4DF635}" type="pres">
      <dgm:prSet presAssocID="{D98E63DC-D7C1-464C-B37F-0AA3A31F6EF2}" presName="pair" presStyleCnt="0"/>
      <dgm:spPr/>
    </dgm:pt>
    <dgm:pt modelId="{F5B82E7B-0718-48BD-B8DC-A3F4D6CE96D2}" type="pres">
      <dgm:prSet presAssocID="{D98E63DC-D7C1-464C-B37F-0AA3A31F6EF2}" presName="spaceH" presStyleLbl="node1" presStyleIdx="0" presStyleCnt="0"/>
      <dgm:spPr/>
    </dgm:pt>
    <dgm:pt modelId="{1C836430-2D57-413F-B00A-08FCE5FF4E1C}" type="pres">
      <dgm:prSet presAssocID="{D98E63DC-D7C1-464C-B37F-0AA3A31F6EF2}" presName="desPictures" presStyleLbl="alignImgPlace1" presStyleIdx="2" presStyleCnt="6"/>
      <dgm:spPr/>
    </dgm:pt>
    <dgm:pt modelId="{F58C1BF1-270A-4953-B0FD-7D15CA6BC865}" type="pres">
      <dgm:prSet presAssocID="{D98E63DC-D7C1-464C-B37F-0AA3A31F6EF2}" presName="desTextWrapper" presStyleCnt="0"/>
      <dgm:spPr/>
    </dgm:pt>
    <dgm:pt modelId="{7AA54EE9-B67C-43F4-83E2-348D03833C6D}" type="pres">
      <dgm:prSet presAssocID="{D98E63DC-D7C1-464C-B37F-0AA3A31F6EF2}" presName="desText" presStyleLbl="revTx" presStyleIdx="2" presStyleCnt="6">
        <dgm:presLayoutVars>
          <dgm:bulletEnabled val="1"/>
        </dgm:presLayoutVars>
      </dgm:prSet>
      <dgm:spPr/>
      <dgm:t>
        <a:bodyPr/>
        <a:lstStyle/>
        <a:p>
          <a:endParaRPr lang="en-US"/>
        </a:p>
      </dgm:t>
    </dgm:pt>
    <dgm:pt modelId="{667EF6F4-133C-498E-ADF2-9B11ECAA810A}" type="pres">
      <dgm:prSet presAssocID="{C23D3F82-8260-4869-9BD6-FA730E1C2243}" presName="spaceV" presStyleCnt="0"/>
      <dgm:spPr/>
    </dgm:pt>
    <dgm:pt modelId="{FA04BF1A-0291-40D8-A8E1-6A404E4837C4}" type="pres">
      <dgm:prSet presAssocID="{AE06E4C3-29BB-47FB-844D-12D3B508B451}" presName="pair" presStyleCnt="0"/>
      <dgm:spPr/>
    </dgm:pt>
    <dgm:pt modelId="{814A98E8-BED2-4197-BF7F-94DBD2743343}" type="pres">
      <dgm:prSet presAssocID="{AE06E4C3-29BB-47FB-844D-12D3B508B451}" presName="spaceH" presStyleLbl="node1" presStyleIdx="0" presStyleCnt="0"/>
      <dgm:spPr/>
    </dgm:pt>
    <dgm:pt modelId="{C9064D63-520D-45F4-97D1-7474B7EB2867}" type="pres">
      <dgm:prSet presAssocID="{AE06E4C3-29BB-47FB-844D-12D3B508B451}" presName="desPictures" presStyleLbl="alignImgPlace1" presStyleIdx="3" presStyleCnt="6"/>
      <dgm:spPr/>
    </dgm:pt>
    <dgm:pt modelId="{3602EC2A-2392-4BBB-BD25-F0686FFF6B10}" type="pres">
      <dgm:prSet presAssocID="{AE06E4C3-29BB-47FB-844D-12D3B508B451}" presName="desTextWrapper" presStyleCnt="0"/>
      <dgm:spPr/>
    </dgm:pt>
    <dgm:pt modelId="{80DCFC91-251C-4FB9-91B2-34D1EF9360F7}" type="pres">
      <dgm:prSet presAssocID="{AE06E4C3-29BB-47FB-844D-12D3B508B451}" presName="desText" presStyleLbl="revTx" presStyleIdx="3" presStyleCnt="6">
        <dgm:presLayoutVars>
          <dgm:bulletEnabled val="1"/>
        </dgm:presLayoutVars>
      </dgm:prSet>
      <dgm:spPr/>
      <dgm:t>
        <a:bodyPr/>
        <a:lstStyle/>
        <a:p>
          <a:endParaRPr lang="en-US"/>
        </a:p>
      </dgm:t>
    </dgm:pt>
    <dgm:pt modelId="{0F6BD8CF-1655-4F42-B1AC-687081BD4F2F}" type="pres">
      <dgm:prSet presAssocID="{89B5354F-936E-4805-8A56-D3A0BC6C3271}" presName="spaceV" presStyleCnt="0"/>
      <dgm:spPr/>
    </dgm:pt>
    <dgm:pt modelId="{C6E84509-FF8D-49F3-B97C-BB59EBD05003}" type="pres">
      <dgm:prSet presAssocID="{9B134E96-31BD-401F-A63C-9A2B41364DE0}" presName="pair" presStyleCnt="0"/>
      <dgm:spPr/>
    </dgm:pt>
    <dgm:pt modelId="{03989A61-1F86-4C96-BD46-39190D2B907C}" type="pres">
      <dgm:prSet presAssocID="{9B134E96-31BD-401F-A63C-9A2B41364DE0}" presName="spaceH" presStyleLbl="node1" presStyleIdx="0" presStyleCnt="0"/>
      <dgm:spPr/>
    </dgm:pt>
    <dgm:pt modelId="{1F46B1AA-CA97-4B48-8382-A9FBE7DA6C1F}" type="pres">
      <dgm:prSet presAssocID="{9B134E96-31BD-401F-A63C-9A2B41364DE0}" presName="desPictures" presStyleLbl="alignImgPlace1" presStyleIdx="4" presStyleCnt="6"/>
      <dgm:spPr/>
    </dgm:pt>
    <dgm:pt modelId="{55F68520-AF7A-41AC-A379-D90817FF47C6}" type="pres">
      <dgm:prSet presAssocID="{9B134E96-31BD-401F-A63C-9A2B41364DE0}" presName="desTextWrapper" presStyleCnt="0"/>
      <dgm:spPr/>
    </dgm:pt>
    <dgm:pt modelId="{F97443FE-23EB-44D0-8186-6F0049787BE8}" type="pres">
      <dgm:prSet presAssocID="{9B134E96-31BD-401F-A63C-9A2B41364DE0}" presName="desText" presStyleLbl="revTx" presStyleIdx="4" presStyleCnt="6">
        <dgm:presLayoutVars>
          <dgm:bulletEnabled val="1"/>
        </dgm:presLayoutVars>
      </dgm:prSet>
      <dgm:spPr/>
      <dgm:t>
        <a:bodyPr/>
        <a:lstStyle/>
        <a:p>
          <a:endParaRPr lang="en-US"/>
        </a:p>
      </dgm:t>
    </dgm:pt>
    <dgm:pt modelId="{52B4A1BB-682A-43F5-96BA-4A59927D275E}" type="pres">
      <dgm:prSet presAssocID="{1250FC45-CDCF-4A5D-BA6B-A7200CB06396}" presName="spaceV" presStyleCnt="0"/>
      <dgm:spPr/>
    </dgm:pt>
    <dgm:pt modelId="{8DF6F1F4-7B9F-4377-94E6-4CBFC28BA725}" type="pres">
      <dgm:prSet presAssocID="{E630292B-08CB-4961-BA84-91E4A9E7FC94}" presName="pair" presStyleCnt="0"/>
      <dgm:spPr/>
    </dgm:pt>
    <dgm:pt modelId="{A0D9D464-51DB-419A-9848-50A52ABACF5F}" type="pres">
      <dgm:prSet presAssocID="{E630292B-08CB-4961-BA84-91E4A9E7FC94}" presName="spaceH" presStyleLbl="node1" presStyleIdx="0" presStyleCnt="0"/>
      <dgm:spPr/>
    </dgm:pt>
    <dgm:pt modelId="{88A57A89-92E9-4DF5-BB9F-38666E84A9BF}" type="pres">
      <dgm:prSet presAssocID="{E630292B-08CB-4961-BA84-91E4A9E7FC94}" presName="desPictures" presStyleLbl="alignImgPlace1" presStyleIdx="5" presStyleCnt="6"/>
      <dgm:spPr/>
    </dgm:pt>
    <dgm:pt modelId="{237CAE91-EE71-4B0B-AA9A-2002293C75B6}" type="pres">
      <dgm:prSet presAssocID="{E630292B-08CB-4961-BA84-91E4A9E7FC94}" presName="desTextWrapper" presStyleCnt="0"/>
      <dgm:spPr/>
    </dgm:pt>
    <dgm:pt modelId="{09A9E3C2-ACD6-4682-A011-F1F8AB43FD6A}" type="pres">
      <dgm:prSet presAssocID="{E630292B-08CB-4961-BA84-91E4A9E7FC94}" presName="desText" presStyleLbl="revTx" presStyleIdx="5" presStyleCnt="6">
        <dgm:presLayoutVars>
          <dgm:bulletEnabled val="1"/>
        </dgm:presLayoutVars>
      </dgm:prSet>
      <dgm:spPr/>
      <dgm:t>
        <a:bodyPr/>
        <a:lstStyle/>
        <a:p>
          <a:endParaRPr lang="en-US"/>
        </a:p>
      </dgm:t>
    </dgm:pt>
    <dgm:pt modelId="{6641CB26-4127-4F75-A62B-17C86F338D02}" type="pres">
      <dgm:prSet presAssocID="{65091B64-074D-461E-A6D5-A5CE3EDF926D}" presName="maxNode" presStyleCnt="0"/>
      <dgm:spPr/>
    </dgm:pt>
    <dgm:pt modelId="{C3E840F9-E2A2-485E-870D-A4DEE12E5FE5}" type="pres">
      <dgm:prSet presAssocID="{65091B64-074D-461E-A6D5-A5CE3EDF926D}" presName="Name33" presStyleCnt="0"/>
      <dgm:spPr/>
    </dgm:pt>
  </dgm:ptLst>
  <dgm:cxnLst>
    <dgm:cxn modelId="{6B4CDB7D-C587-4E4B-8423-FDB7C27E893D}" type="presOf" srcId="{D98E63DC-D7C1-464C-B37F-0AA3A31F6EF2}" destId="{7AA54EE9-B67C-43F4-83E2-348D03833C6D}" srcOrd="0" destOrd="0" presId="urn:microsoft.com/office/officeart/2008/layout/AccentedPicture"/>
    <dgm:cxn modelId="{AEB19C50-D1D5-4920-81FA-D9188CFFF10F}" type="presOf" srcId="{EE9EFF51-26C0-42BD-BE11-140C95011563}" destId="{39DB631C-9128-4437-95BF-500E4BB9AD2F}" srcOrd="0" destOrd="0" presId="urn:microsoft.com/office/officeart/2008/layout/AccentedPicture"/>
    <dgm:cxn modelId="{CD339A67-8FA0-4D27-BC50-F32571AF7CD0}" type="presOf" srcId="{E630292B-08CB-4961-BA84-91E4A9E7FC94}" destId="{09A9E3C2-ACD6-4682-A011-F1F8AB43FD6A}" srcOrd="0" destOrd="0" presId="urn:microsoft.com/office/officeart/2008/layout/AccentedPicture"/>
    <dgm:cxn modelId="{0B3B5DB6-493E-453D-BEBD-6A59707030BE}" srcId="{65091B64-074D-461E-A6D5-A5CE3EDF926D}" destId="{AE06E4C3-29BB-47FB-844D-12D3B508B451}" srcOrd="4" destOrd="0" parTransId="{2F9E538E-B101-4D58-B1C8-011F5E191620}" sibTransId="{89B5354F-936E-4805-8A56-D3A0BC6C3271}"/>
    <dgm:cxn modelId="{0D910693-421A-4B3F-9551-FFB637B8B397}" type="presOf" srcId="{9B134E96-31BD-401F-A63C-9A2B41364DE0}" destId="{F97443FE-23EB-44D0-8186-6F0049787BE8}" srcOrd="0" destOrd="0" presId="urn:microsoft.com/office/officeart/2008/layout/AccentedPicture"/>
    <dgm:cxn modelId="{602BB9ED-55B5-4822-832D-5A12F60B1C26}" srcId="{65091B64-074D-461E-A6D5-A5CE3EDF926D}" destId="{EE9EFF51-26C0-42BD-BE11-140C95011563}" srcOrd="1" destOrd="0" parTransId="{24F92CA8-B644-4802-AB3F-F76DA1E699F0}" sibTransId="{C710624B-6509-41B4-B5EA-E5BA07FA7015}"/>
    <dgm:cxn modelId="{4F389141-9456-45A7-A521-ABDB6C8054C3}" type="presOf" srcId="{65091B64-074D-461E-A6D5-A5CE3EDF926D}" destId="{E6A7AA32-070D-4727-B008-B9BA6E8B7715}" srcOrd="0" destOrd="0" presId="urn:microsoft.com/office/officeart/2008/layout/AccentedPicture"/>
    <dgm:cxn modelId="{3CB55688-2506-49DF-93D0-63101985F3D9}" type="presOf" srcId="{AE06E4C3-29BB-47FB-844D-12D3B508B451}" destId="{80DCFC91-251C-4FB9-91B2-34D1EF9360F7}" srcOrd="0" destOrd="0" presId="urn:microsoft.com/office/officeart/2008/layout/AccentedPicture"/>
    <dgm:cxn modelId="{EB5CFA64-2955-4D66-AD69-CD571B20EC5A}" type="presOf" srcId="{F184C4A0-D9F0-4EE3-A6B1-887E5A9CD0DB}" destId="{46333FE6-2A97-4BB7-905F-C00D16DA93D7}" srcOrd="0" destOrd="0" presId="urn:microsoft.com/office/officeart/2008/layout/AccentedPicture"/>
    <dgm:cxn modelId="{69C12826-9DBE-4F06-BE0A-6D2552D3D921}" srcId="{65091B64-074D-461E-A6D5-A5CE3EDF926D}" destId="{4B5B53C9-1877-4DF2-9D0C-DA468F9A3615}" srcOrd="2" destOrd="0" parTransId="{52968E84-15D7-4ADB-9C82-7E118C18D716}" sibTransId="{E11ED0B9-7407-4DD6-952C-2679B87015EB}"/>
    <dgm:cxn modelId="{92AA0F99-E9B9-4E79-8310-65D640C7F639}" type="presOf" srcId="{4B5B53C9-1877-4DF2-9D0C-DA468F9A3615}" destId="{A2DF7B95-EB9C-4FFB-B775-73754B4C553C}" srcOrd="0" destOrd="0" presId="urn:microsoft.com/office/officeart/2008/layout/AccentedPicture"/>
    <dgm:cxn modelId="{0644B5EB-61A6-4A37-8B30-D9B49260A1E0}" srcId="{65091B64-074D-461E-A6D5-A5CE3EDF926D}" destId="{D98E63DC-D7C1-464C-B37F-0AA3A31F6EF2}" srcOrd="3" destOrd="0" parTransId="{15983962-D256-41CE-9C49-A3BAFCFEA7A5}" sibTransId="{C23D3F82-8260-4869-9BD6-FA730E1C2243}"/>
    <dgm:cxn modelId="{1CC20195-D1D9-4B6E-A192-5A77B3FE26D8}" srcId="{65091B64-074D-461E-A6D5-A5CE3EDF926D}" destId="{9B134E96-31BD-401F-A63C-9A2B41364DE0}" srcOrd="5" destOrd="0" parTransId="{E0496232-D55F-4D78-B918-4C31161741DF}" sibTransId="{1250FC45-CDCF-4A5D-BA6B-A7200CB06396}"/>
    <dgm:cxn modelId="{F8DB3EAA-99F3-43E9-BBF0-D0B64015D517}" type="presOf" srcId="{4FE79FDC-4388-4D65-93CF-E18874403EEE}" destId="{27699CFB-2ED5-4FB0-992D-763EACC1D6DE}" srcOrd="0" destOrd="0" presId="urn:microsoft.com/office/officeart/2008/layout/AccentedPicture"/>
    <dgm:cxn modelId="{6295F287-B2E4-44E1-AA21-6C94CBA5D77A}" srcId="{65091B64-074D-461E-A6D5-A5CE3EDF926D}" destId="{E630292B-08CB-4961-BA84-91E4A9E7FC94}" srcOrd="6" destOrd="0" parTransId="{692A9DEA-4D73-4A42-9479-A50F31BC90C2}" sibTransId="{E36AC1A9-9B33-4E40-952B-88D94D4219FC}"/>
    <dgm:cxn modelId="{750C9FB1-1CFA-43AE-AC83-524104E2F8C4}" srcId="{65091B64-074D-461E-A6D5-A5CE3EDF926D}" destId="{4FE79FDC-4388-4D65-93CF-E18874403EEE}" srcOrd="0" destOrd="0" parTransId="{45ACF8EE-0595-41B1-B2CF-81BCA9CC8E75}" sibTransId="{F184C4A0-D9F0-4EE3-A6B1-887E5A9CD0DB}"/>
    <dgm:cxn modelId="{820870AE-4BB4-4C15-A131-D076BDF22DEA}" type="presParOf" srcId="{E6A7AA32-070D-4727-B008-B9BA6E8B7715}" destId="{46333FE6-2A97-4BB7-905F-C00D16DA93D7}" srcOrd="0" destOrd="0" presId="urn:microsoft.com/office/officeart/2008/layout/AccentedPicture"/>
    <dgm:cxn modelId="{470D4BAB-71D7-42B4-9A24-555576B209AD}" type="presParOf" srcId="{E6A7AA32-070D-4727-B008-B9BA6E8B7715}" destId="{27699CFB-2ED5-4FB0-992D-763EACC1D6DE}" srcOrd="1" destOrd="0" presId="urn:microsoft.com/office/officeart/2008/layout/AccentedPicture"/>
    <dgm:cxn modelId="{FD9FD755-86A4-4455-BFCB-B58213F133E2}" type="presParOf" srcId="{E6A7AA32-070D-4727-B008-B9BA6E8B7715}" destId="{6A4A2D95-B051-4D19-BBDB-6A23A0712456}" srcOrd="2" destOrd="0" presId="urn:microsoft.com/office/officeart/2008/layout/AccentedPicture"/>
    <dgm:cxn modelId="{3FA7FF84-AE4C-4705-9EB2-589B86D79D01}" type="presParOf" srcId="{6A4A2D95-B051-4D19-BBDB-6A23A0712456}" destId="{A68259EA-1700-4C43-BEEF-207CD02AAE16}" srcOrd="0" destOrd="0" presId="urn:microsoft.com/office/officeart/2008/layout/AccentedPicture"/>
    <dgm:cxn modelId="{EBCD2F31-5685-447A-AE91-F8F0A96FE1B1}" type="presParOf" srcId="{A68259EA-1700-4C43-BEEF-207CD02AAE16}" destId="{28562C2E-EE69-4529-91E9-6B1840B89E96}" srcOrd="0" destOrd="0" presId="urn:microsoft.com/office/officeart/2008/layout/AccentedPicture"/>
    <dgm:cxn modelId="{31CDAAFB-DDE0-4FC9-B7FA-D55302A037C7}" type="presParOf" srcId="{A68259EA-1700-4C43-BEEF-207CD02AAE16}" destId="{C8B82031-4271-439D-972B-01807EC05C7F}" srcOrd="1" destOrd="0" presId="urn:microsoft.com/office/officeart/2008/layout/AccentedPicture"/>
    <dgm:cxn modelId="{61312964-C71D-4854-A104-C9E9CF59415D}" type="presParOf" srcId="{A68259EA-1700-4C43-BEEF-207CD02AAE16}" destId="{2D6A80C5-FD0B-4DB3-9EAE-6EC83D96094C}" srcOrd="2" destOrd="0" presId="urn:microsoft.com/office/officeart/2008/layout/AccentedPicture"/>
    <dgm:cxn modelId="{4726227C-E240-400D-BC79-BF2B171842C4}" type="presParOf" srcId="{2D6A80C5-FD0B-4DB3-9EAE-6EC83D96094C}" destId="{39DB631C-9128-4437-95BF-500E4BB9AD2F}" srcOrd="0" destOrd="0" presId="urn:microsoft.com/office/officeart/2008/layout/AccentedPicture"/>
    <dgm:cxn modelId="{A3887CEB-E5A2-4A84-AB27-13350BEE8920}" type="presParOf" srcId="{6A4A2D95-B051-4D19-BBDB-6A23A0712456}" destId="{ADF285F9-DF31-4A4A-BC52-61A43722BB8F}" srcOrd="1" destOrd="0" presId="urn:microsoft.com/office/officeart/2008/layout/AccentedPicture"/>
    <dgm:cxn modelId="{0D916190-63C2-4D0D-A81D-C2AE9D6E446C}" type="presParOf" srcId="{6A4A2D95-B051-4D19-BBDB-6A23A0712456}" destId="{89C05AB7-AB74-4C39-BE5E-3979FD6455D6}" srcOrd="2" destOrd="0" presId="urn:microsoft.com/office/officeart/2008/layout/AccentedPicture"/>
    <dgm:cxn modelId="{0DF111B6-2B48-4D71-B947-80ED50E8211A}" type="presParOf" srcId="{89C05AB7-AB74-4C39-BE5E-3979FD6455D6}" destId="{29881CD7-A3F4-4C93-A391-0841A49D2F20}" srcOrd="0" destOrd="0" presId="urn:microsoft.com/office/officeart/2008/layout/AccentedPicture"/>
    <dgm:cxn modelId="{B5983A21-A2A1-494A-95C9-0A78C3ADE018}" type="presParOf" srcId="{89C05AB7-AB74-4C39-BE5E-3979FD6455D6}" destId="{CCF39210-F66F-47A3-B664-6CBF5BCC4F00}" srcOrd="1" destOrd="0" presId="urn:microsoft.com/office/officeart/2008/layout/AccentedPicture"/>
    <dgm:cxn modelId="{183ECE3E-318E-40CC-AED6-8D6B0E1773B4}" type="presParOf" srcId="{89C05AB7-AB74-4C39-BE5E-3979FD6455D6}" destId="{5101E60E-DBD8-4A87-995D-70C1E89A16A1}" srcOrd="2" destOrd="0" presId="urn:microsoft.com/office/officeart/2008/layout/AccentedPicture"/>
    <dgm:cxn modelId="{1BDD1426-EF31-44D3-9FC5-2E75DFA40C4A}" type="presParOf" srcId="{5101E60E-DBD8-4A87-995D-70C1E89A16A1}" destId="{A2DF7B95-EB9C-4FFB-B775-73754B4C553C}" srcOrd="0" destOrd="0" presId="urn:microsoft.com/office/officeart/2008/layout/AccentedPicture"/>
    <dgm:cxn modelId="{6F1F6334-8BC5-45B3-9216-2635A5DBDBDA}" type="presParOf" srcId="{6A4A2D95-B051-4D19-BBDB-6A23A0712456}" destId="{9AD108C5-1391-4243-A72B-4BB91226812F}" srcOrd="3" destOrd="0" presId="urn:microsoft.com/office/officeart/2008/layout/AccentedPicture"/>
    <dgm:cxn modelId="{6E36CC34-F442-4457-AB30-5FF4ED883991}" type="presParOf" srcId="{6A4A2D95-B051-4D19-BBDB-6A23A0712456}" destId="{6873C353-3EA0-464E-9D28-34DBCC4DF635}" srcOrd="4" destOrd="0" presId="urn:microsoft.com/office/officeart/2008/layout/AccentedPicture"/>
    <dgm:cxn modelId="{5F7C84EE-7D37-47BF-AA2E-80EC3046256C}" type="presParOf" srcId="{6873C353-3EA0-464E-9D28-34DBCC4DF635}" destId="{F5B82E7B-0718-48BD-B8DC-A3F4D6CE96D2}" srcOrd="0" destOrd="0" presId="urn:microsoft.com/office/officeart/2008/layout/AccentedPicture"/>
    <dgm:cxn modelId="{69412108-D17B-41E5-BC83-39E93D1DCCDE}" type="presParOf" srcId="{6873C353-3EA0-464E-9D28-34DBCC4DF635}" destId="{1C836430-2D57-413F-B00A-08FCE5FF4E1C}" srcOrd="1" destOrd="0" presId="urn:microsoft.com/office/officeart/2008/layout/AccentedPicture"/>
    <dgm:cxn modelId="{AC57EFEB-5074-417C-BBB2-DB8D9D68EA40}" type="presParOf" srcId="{6873C353-3EA0-464E-9D28-34DBCC4DF635}" destId="{F58C1BF1-270A-4953-B0FD-7D15CA6BC865}" srcOrd="2" destOrd="0" presId="urn:microsoft.com/office/officeart/2008/layout/AccentedPicture"/>
    <dgm:cxn modelId="{A96BB561-7368-41FA-83EC-39C71F36297B}" type="presParOf" srcId="{F58C1BF1-270A-4953-B0FD-7D15CA6BC865}" destId="{7AA54EE9-B67C-43F4-83E2-348D03833C6D}" srcOrd="0" destOrd="0" presId="urn:microsoft.com/office/officeart/2008/layout/AccentedPicture"/>
    <dgm:cxn modelId="{EC2E0608-F586-4A61-A0BB-5ADF66F9ECEA}" type="presParOf" srcId="{6A4A2D95-B051-4D19-BBDB-6A23A0712456}" destId="{667EF6F4-133C-498E-ADF2-9B11ECAA810A}" srcOrd="5" destOrd="0" presId="urn:microsoft.com/office/officeart/2008/layout/AccentedPicture"/>
    <dgm:cxn modelId="{BDCBAE8B-E89E-4534-9C05-BDB8EF1B0996}" type="presParOf" srcId="{6A4A2D95-B051-4D19-BBDB-6A23A0712456}" destId="{FA04BF1A-0291-40D8-A8E1-6A404E4837C4}" srcOrd="6" destOrd="0" presId="urn:microsoft.com/office/officeart/2008/layout/AccentedPicture"/>
    <dgm:cxn modelId="{FF9B291C-138C-4740-8F9C-37FCC1CE2A9D}" type="presParOf" srcId="{FA04BF1A-0291-40D8-A8E1-6A404E4837C4}" destId="{814A98E8-BED2-4197-BF7F-94DBD2743343}" srcOrd="0" destOrd="0" presId="urn:microsoft.com/office/officeart/2008/layout/AccentedPicture"/>
    <dgm:cxn modelId="{4BCDABB6-A0DB-4D34-BE05-CB908259D36E}" type="presParOf" srcId="{FA04BF1A-0291-40D8-A8E1-6A404E4837C4}" destId="{C9064D63-520D-45F4-97D1-7474B7EB2867}" srcOrd="1" destOrd="0" presId="urn:microsoft.com/office/officeart/2008/layout/AccentedPicture"/>
    <dgm:cxn modelId="{567E594B-B0CA-4F6D-9290-1418447D2628}" type="presParOf" srcId="{FA04BF1A-0291-40D8-A8E1-6A404E4837C4}" destId="{3602EC2A-2392-4BBB-BD25-F0686FFF6B10}" srcOrd="2" destOrd="0" presId="urn:microsoft.com/office/officeart/2008/layout/AccentedPicture"/>
    <dgm:cxn modelId="{C8FEACE7-D8AE-4E04-9BD8-A0262A254438}" type="presParOf" srcId="{3602EC2A-2392-4BBB-BD25-F0686FFF6B10}" destId="{80DCFC91-251C-4FB9-91B2-34D1EF9360F7}" srcOrd="0" destOrd="0" presId="urn:microsoft.com/office/officeart/2008/layout/AccentedPicture"/>
    <dgm:cxn modelId="{1F85D48C-E98D-420E-8C0E-1608B556974F}" type="presParOf" srcId="{6A4A2D95-B051-4D19-BBDB-6A23A0712456}" destId="{0F6BD8CF-1655-4F42-B1AC-687081BD4F2F}" srcOrd="7" destOrd="0" presId="urn:microsoft.com/office/officeart/2008/layout/AccentedPicture"/>
    <dgm:cxn modelId="{B56A67E5-4DB4-468A-91FD-0223E4172D7D}" type="presParOf" srcId="{6A4A2D95-B051-4D19-BBDB-6A23A0712456}" destId="{C6E84509-FF8D-49F3-B97C-BB59EBD05003}" srcOrd="8" destOrd="0" presId="urn:microsoft.com/office/officeart/2008/layout/AccentedPicture"/>
    <dgm:cxn modelId="{D4F880B5-75B8-4E7F-B833-6B9008DA1055}" type="presParOf" srcId="{C6E84509-FF8D-49F3-B97C-BB59EBD05003}" destId="{03989A61-1F86-4C96-BD46-39190D2B907C}" srcOrd="0" destOrd="0" presId="urn:microsoft.com/office/officeart/2008/layout/AccentedPicture"/>
    <dgm:cxn modelId="{FD061D60-8D4D-4482-B7E1-DE8C9845DCCC}" type="presParOf" srcId="{C6E84509-FF8D-49F3-B97C-BB59EBD05003}" destId="{1F46B1AA-CA97-4B48-8382-A9FBE7DA6C1F}" srcOrd="1" destOrd="0" presId="urn:microsoft.com/office/officeart/2008/layout/AccentedPicture"/>
    <dgm:cxn modelId="{863F3887-F7F9-4DE3-A991-EDA8DB158980}" type="presParOf" srcId="{C6E84509-FF8D-49F3-B97C-BB59EBD05003}" destId="{55F68520-AF7A-41AC-A379-D90817FF47C6}" srcOrd="2" destOrd="0" presId="urn:microsoft.com/office/officeart/2008/layout/AccentedPicture"/>
    <dgm:cxn modelId="{D4AAFA6D-C4C8-4900-BC7F-971FE0809A69}" type="presParOf" srcId="{55F68520-AF7A-41AC-A379-D90817FF47C6}" destId="{F97443FE-23EB-44D0-8186-6F0049787BE8}" srcOrd="0" destOrd="0" presId="urn:microsoft.com/office/officeart/2008/layout/AccentedPicture"/>
    <dgm:cxn modelId="{282BBB01-5DA4-4A74-8DC4-B8B65BF1D54A}" type="presParOf" srcId="{6A4A2D95-B051-4D19-BBDB-6A23A0712456}" destId="{52B4A1BB-682A-43F5-96BA-4A59927D275E}" srcOrd="9" destOrd="0" presId="urn:microsoft.com/office/officeart/2008/layout/AccentedPicture"/>
    <dgm:cxn modelId="{F6632BA1-931C-455D-8A50-C73D9C74E673}" type="presParOf" srcId="{6A4A2D95-B051-4D19-BBDB-6A23A0712456}" destId="{8DF6F1F4-7B9F-4377-94E6-4CBFC28BA725}" srcOrd="10" destOrd="0" presId="urn:microsoft.com/office/officeart/2008/layout/AccentedPicture"/>
    <dgm:cxn modelId="{8A8687C1-0F40-4A4C-B626-F97673683B27}" type="presParOf" srcId="{8DF6F1F4-7B9F-4377-94E6-4CBFC28BA725}" destId="{A0D9D464-51DB-419A-9848-50A52ABACF5F}" srcOrd="0" destOrd="0" presId="urn:microsoft.com/office/officeart/2008/layout/AccentedPicture"/>
    <dgm:cxn modelId="{078406FA-5169-4639-B5E1-63434F0A91F6}" type="presParOf" srcId="{8DF6F1F4-7B9F-4377-94E6-4CBFC28BA725}" destId="{88A57A89-92E9-4DF5-BB9F-38666E84A9BF}" srcOrd="1" destOrd="0" presId="urn:microsoft.com/office/officeart/2008/layout/AccentedPicture"/>
    <dgm:cxn modelId="{8123FCA1-D559-4B50-8B1B-882759D38EC8}" type="presParOf" srcId="{8DF6F1F4-7B9F-4377-94E6-4CBFC28BA725}" destId="{237CAE91-EE71-4B0B-AA9A-2002293C75B6}" srcOrd="2" destOrd="0" presId="urn:microsoft.com/office/officeart/2008/layout/AccentedPicture"/>
    <dgm:cxn modelId="{7EB08941-F860-4AA7-A5E4-7F2E05A28C57}" type="presParOf" srcId="{237CAE91-EE71-4B0B-AA9A-2002293C75B6}" destId="{09A9E3C2-ACD6-4682-A011-F1F8AB43FD6A}" srcOrd="0" destOrd="0" presId="urn:microsoft.com/office/officeart/2008/layout/AccentedPicture"/>
    <dgm:cxn modelId="{C6A8F145-BC77-4CFE-8F84-F50EED31E0F9}" type="presParOf" srcId="{E6A7AA32-070D-4727-B008-B9BA6E8B7715}" destId="{6641CB26-4127-4F75-A62B-17C86F338D02}" srcOrd="3" destOrd="0" presId="urn:microsoft.com/office/officeart/2008/layout/AccentedPicture"/>
    <dgm:cxn modelId="{36AB2A02-ED75-4ECB-B05B-DD24385BC40D}" type="presParOf" srcId="{6641CB26-4127-4F75-A62B-17C86F338D02}" destId="{C3E840F9-E2A2-485E-870D-A4DEE12E5FE5}" srcOrd="0" destOrd="0" presId="urn:microsoft.com/office/officeart/2008/layout/AccentedPi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587690-0171-4BA8-B882-6C3299BCBEDD}" type="doc">
      <dgm:prSet loTypeId="urn:microsoft.com/office/officeart/2005/8/layout/hList1" loCatId="list" qsTypeId="urn:microsoft.com/office/officeart/2005/8/quickstyle/simple3" qsCatId="simple" csTypeId="urn:microsoft.com/office/officeart/2005/8/colors/accent1_2" csCatId="accent1" phldr="1"/>
      <dgm:spPr/>
      <dgm:t>
        <a:bodyPr/>
        <a:lstStyle/>
        <a:p>
          <a:endParaRPr lang="en-US"/>
        </a:p>
      </dgm:t>
    </dgm:pt>
    <dgm:pt modelId="{3DE5BF7F-1B86-4505-8D93-C59ED83DA8B4}">
      <dgm:prSet phldrT="[Text]" custT="1"/>
      <dgm:spPr/>
      <dgm:t>
        <a:bodyPr/>
        <a:lstStyle/>
        <a:p>
          <a:r>
            <a:rPr lang="en-US" sz="2800" dirty="0" smtClean="0"/>
            <a:t>Products exist that help business users manage XACML by providing</a:t>
          </a:r>
          <a:endParaRPr lang="en-US" sz="2800" dirty="0"/>
        </a:p>
      </dgm:t>
    </dgm:pt>
    <dgm:pt modelId="{24296F2F-7E84-43EA-9428-79A795861910}" type="parTrans" cxnId="{D4E7A82B-80B9-4280-BCD6-2E7D55CEB0B5}">
      <dgm:prSet/>
      <dgm:spPr/>
      <dgm:t>
        <a:bodyPr/>
        <a:lstStyle/>
        <a:p>
          <a:endParaRPr lang="en-US"/>
        </a:p>
      </dgm:t>
    </dgm:pt>
    <dgm:pt modelId="{947C341D-384B-464E-94C7-BE4F256AC18F}" type="sibTrans" cxnId="{D4E7A82B-80B9-4280-BCD6-2E7D55CEB0B5}">
      <dgm:prSet/>
      <dgm:spPr/>
      <dgm:t>
        <a:bodyPr/>
        <a:lstStyle/>
        <a:p>
          <a:endParaRPr lang="en-US"/>
        </a:p>
      </dgm:t>
    </dgm:pt>
    <dgm:pt modelId="{5C135B7A-11D0-47D8-BD9E-A16BBDF2AE14}">
      <dgm:prSet phldrT="[Text]" custT="1"/>
      <dgm:spPr/>
      <dgm:t>
        <a:bodyPr/>
        <a:lstStyle/>
        <a:p>
          <a:r>
            <a:rPr lang="en-US" sz="2400" dirty="0" smtClean="0"/>
            <a:t>Simple API</a:t>
          </a:r>
          <a:endParaRPr lang="en-US" sz="2400" dirty="0"/>
        </a:p>
      </dgm:t>
    </dgm:pt>
    <dgm:pt modelId="{6CA267A1-859D-466F-97D3-5AE052937F4C}" type="parTrans" cxnId="{31A37D32-CAF0-4751-A047-08D6A970D369}">
      <dgm:prSet/>
      <dgm:spPr/>
      <dgm:t>
        <a:bodyPr/>
        <a:lstStyle/>
        <a:p>
          <a:endParaRPr lang="en-US"/>
        </a:p>
      </dgm:t>
    </dgm:pt>
    <dgm:pt modelId="{EACA2A4F-BDAD-4682-9478-2F5BD806E8A5}" type="sibTrans" cxnId="{31A37D32-CAF0-4751-A047-08D6A970D369}">
      <dgm:prSet/>
      <dgm:spPr/>
      <dgm:t>
        <a:bodyPr/>
        <a:lstStyle/>
        <a:p>
          <a:endParaRPr lang="en-US"/>
        </a:p>
      </dgm:t>
    </dgm:pt>
    <dgm:pt modelId="{37C3C6D2-D603-4369-A5D9-DC84BF5778EA}">
      <dgm:prSet phldrT="[Text]" custT="1"/>
      <dgm:spPr/>
      <dgm:t>
        <a:bodyPr/>
        <a:lstStyle/>
        <a:p>
          <a:r>
            <a:rPr lang="en-US" sz="2400" dirty="0" smtClean="0"/>
            <a:t>Web service API</a:t>
          </a:r>
          <a:endParaRPr lang="en-US" sz="2400" dirty="0"/>
        </a:p>
      </dgm:t>
    </dgm:pt>
    <dgm:pt modelId="{BD170A9B-92CB-41D5-A51E-7412CBD21252}" type="parTrans" cxnId="{32A361B8-36AB-4974-A366-5E3D34803F43}">
      <dgm:prSet/>
      <dgm:spPr/>
      <dgm:t>
        <a:bodyPr/>
        <a:lstStyle/>
        <a:p>
          <a:endParaRPr lang="en-US"/>
        </a:p>
      </dgm:t>
    </dgm:pt>
    <dgm:pt modelId="{C50A9675-836A-4B61-A71B-CDEAE9D862B8}" type="sibTrans" cxnId="{32A361B8-36AB-4974-A366-5E3D34803F43}">
      <dgm:prSet/>
      <dgm:spPr/>
      <dgm:t>
        <a:bodyPr/>
        <a:lstStyle/>
        <a:p>
          <a:endParaRPr lang="en-US"/>
        </a:p>
      </dgm:t>
    </dgm:pt>
    <dgm:pt modelId="{2FD308CD-12B8-4ED2-8378-7B9253CAD492}">
      <dgm:prSet phldrT="[Text]" custT="1"/>
      <dgm:spPr/>
      <dgm:t>
        <a:bodyPr/>
        <a:lstStyle/>
        <a:p>
          <a:r>
            <a:rPr lang="en-US" sz="2400" dirty="0" smtClean="0"/>
            <a:t>Command-line interface</a:t>
          </a:r>
          <a:endParaRPr lang="en-US" sz="2400" dirty="0"/>
        </a:p>
      </dgm:t>
    </dgm:pt>
    <dgm:pt modelId="{896DC964-4AF6-4AA6-8EEB-C2CE4758C562}" type="parTrans" cxnId="{7A2000D9-B8D0-473F-99EC-CB19ED0CFEFE}">
      <dgm:prSet/>
      <dgm:spPr/>
      <dgm:t>
        <a:bodyPr/>
        <a:lstStyle/>
        <a:p>
          <a:endParaRPr lang="en-US"/>
        </a:p>
      </dgm:t>
    </dgm:pt>
    <dgm:pt modelId="{A5F3122E-0888-405D-9A5D-79A970C7560D}" type="sibTrans" cxnId="{7A2000D9-B8D0-473F-99EC-CB19ED0CFEFE}">
      <dgm:prSet/>
      <dgm:spPr/>
      <dgm:t>
        <a:bodyPr/>
        <a:lstStyle/>
        <a:p>
          <a:endParaRPr lang="en-US"/>
        </a:p>
      </dgm:t>
    </dgm:pt>
    <dgm:pt modelId="{1BEF0E80-0766-419F-A579-65D51713D436}">
      <dgm:prSet phldrT="[Text]" custT="1"/>
      <dgm:spPr/>
      <dgm:t>
        <a:bodyPr/>
        <a:lstStyle/>
        <a:p>
          <a:r>
            <a:rPr lang="en-US" sz="2400" dirty="0" smtClean="0"/>
            <a:t>Domain-specific languages</a:t>
          </a:r>
          <a:endParaRPr lang="en-US" sz="2400" dirty="0"/>
        </a:p>
      </dgm:t>
    </dgm:pt>
    <dgm:pt modelId="{5B675048-66EF-4BE7-AB13-402163DF647F}" type="parTrans" cxnId="{E3C3DFB2-B310-4E03-B8B3-1226F9F945E1}">
      <dgm:prSet/>
      <dgm:spPr/>
      <dgm:t>
        <a:bodyPr/>
        <a:lstStyle/>
        <a:p>
          <a:endParaRPr lang="en-US"/>
        </a:p>
      </dgm:t>
    </dgm:pt>
    <dgm:pt modelId="{8D18A1D3-FA25-4CD2-8781-AD614C9E9288}" type="sibTrans" cxnId="{E3C3DFB2-B310-4E03-B8B3-1226F9F945E1}">
      <dgm:prSet/>
      <dgm:spPr/>
      <dgm:t>
        <a:bodyPr/>
        <a:lstStyle/>
        <a:p>
          <a:endParaRPr lang="en-US"/>
        </a:p>
      </dgm:t>
    </dgm:pt>
    <dgm:pt modelId="{12054162-CFEE-4FD4-A129-5DDA91B9711D}">
      <dgm:prSet phldrT="[Text]" custT="1"/>
      <dgm:spPr/>
      <dgm:t>
        <a:bodyPr/>
        <a:lstStyle/>
        <a:p>
          <a:r>
            <a:rPr lang="en-US" sz="2400" dirty="0" smtClean="0"/>
            <a:t>A graphical user interface (GUI)</a:t>
          </a:r>
          <a:endParaRPr lang="en-US" sz="2400" dirty="0"/>
        </a:p>
      </dgm:t>
    </dgm:pt>
    <dgm:pt modelId="{95068525-E2F9-40F2-A2CD-AB73792600F1}" type="parTrans" cxnId="{F78364B1-033E-449E-AB38-B59CEF473B09}">
      <dgm:prSet/>
      <dgm:spPr/>
      <dgm:t>
        <a:bodyPr/>
        <a:lstStyle/>
        <a:p>
          <a:endParaRPr lang="en-US"/>
        </a:p>
      </dgm:t>
    </dgm:pt>
    <dgm:pt modelId="{E0B90471-BB0B-494B-9210-2CFA6E830416}" type="sibTrans" cxnId="{F78364B1-033E-449E-AB38-B59CEF473B09}">
      <dgm:prSet/>
      <dgm:spPr/>
      <dgm:t>
        <a:bodyPr/>
        <a:lstStyle/>
        <a:p>
          <a:endParaRPr lang="en-US"/>
        </a:p>
      </dgm:t>
    </dgm:pt>
    <dgm:pt modelId="{47D32D6B-7544-4E65-97E3-263932AAA9EE}">
      <dgm:prSet phldrT="[Text]" custT="1"/>
      <dgm:spPr/>
      <dgm:t>
        <a:bodyPr/>
        <a:lstStyle/>
        <a:p>
          <a:r>
            <a:rPr lang="en-US" sz="2400" dirty="0" smtClean="0"/>
            <a:t>More to come..</a:t>
          </a:r>
          <a:endParaRPr lang="en-US" sz="2400" dirty="0"/>
        </a:p>
      </dgm:t>
    </dgm:pt>
    <dgm:pt modelId="{2F279369-A16D-4A4A-922F-4ED44853CCF7}" type="parTrans" cxnId="{61017EA1-1FC3-4F1B-AA67-3C8A287AFA7C}">
      <dgm:prSet/>
      <dgm:spPr/>
      <dgm:t>
        <a:bodyPr/>
        <a:lstStyle/>
        <a:p>
          <a:endParaRPr lang="en-US"/>
        </a:p>
      </dgm:t>
    </dgm:pt>
    <dgm:pt modelId="{AE024F32-6510-48D5-A61A-FB6D6BC2AA0F}" type="sibTrans" cxnId="{61017EA1-1FC3-4F1B-AA67-3C8A287AFA7C}">
      <dgm:prSet/>
      <dgm:spPr/>
      <dgm:t>
        <a:bodyPr/>
        <a:lstStyle/>
        <a:p>
          <a:endParaRPr lang="en-US"/>
        </a:p>
      </dgm:t>
    </dgm:pt>
    <dgm:pt modelId="{469DFFAE-2D23-4E58-A4B4-D229249BF788}" type="pres">
      <dgm:prSet presAssocID="{5C587690-0171-4BA8-B882-6C3299BCBEDD}" presName="Name0" presStyleCnt="0">
        <dgm:presLayoutVars>
          <dgm:dir/>
          <dgm:animLvl val="lvl"/>
          <dgm:resizeHandles val="exact"/>
        </dgm:presLayoutVars>
      </dgm:prSet>
      <dgm:spPr/>
      <dgm:t>
        <a:bodyPr/>
        <a:lstStyle/>
        <a:p>
          <a:endParaRPr lang="en-US"/>
        </a:p>
      </dgm:t>
    </dgm:pt>
    <dgm:pt modelId="{5E6C7837-88A1-4709-A82B-B8250451239A}" type="pres">
      <dgm:prSet presAssocID="{3DE5BF7F-1B86-4505-8D93-C59ED83DA8B4}" presName="composite" presStyleCnt="0"/>
      <dgm:spPr/>
    </dgm:pt>
    <dgm:pt modelId="{DC15C255-1B87-4519-98F2-E6ED026C05C7}" type="pres">
      <dgm:prSet presAssocID="{3DE5BF7F-1B86-4505-8D93-C59ED83DA8B4}" presName="parTx" presStyleLbl="alignNode1" presStyleIdx="0" presStyleCnt="1" custLinFactNeighborY="-20259">
        <dgm:presLayoutVars>
          <dgm:chMax val="0"/>
          <dgm:chPref val="0"/>
          <dgm:bulletEnabled val="1"/>
        </dgm:presLayoutVars>
      </dgm:prSet>
      <dgm:spPr/>
      <dgm:t>
        <a:bodyPr/>
        <a:lstStyle/>
        <a:p>
          <a:endParaRPr lang="en-US"/>
        </a:p>
      </dgm:t>
    </dgm:pt>
    <dgm:pt modelId="{30720723-E4C4-4C8E-BE6B-CFC321289016}" type="pres">
      <dgm:prSet presAssocID="{3DE5BF7F-1B86-4505-8D93-C59ED83DA8B4}" presName="desTx" presStyleLbl="alignAccFollowNode1" presStyleIdx="0" presStyleCnt="1" custLinFactNeighborY="-9644">
        <dgm:presLayoutVars>
          <dgm:bulletEnabled val="1"/>
        </dgm:presLayoutVars>
      </dgm:prSet>
      <dgm:spPr/>
      <dgm:t>
        <a:bodyPr/>
        <a:lstStyle/>
        <a:p>
          <a:endParaRPr lang="en-US"/>
        </a:p>
      </dgm:t>
    </dgm:pt>
  </dgm:ptLst>
  <dgm:cxnLst>
    <dgm:cxn modelId="{F78364B1-033E-449E-AB38-B59CEF473B09}" srcId="{3DE5BF7F-1B86-4505-8D93-C59ED83DA8B4}" destId="{12054162-CFEE-4FD4-A129-5DDA91B9711D}" srcOrd="0" destOrd="0" parTransId="{95068525-E2F9-40F2-A2CD-AB73792600F1}" sibTransId="{E0B90471-BB0B-494B-9210-2CFA6E830416}"/>
    <dgm:cxn modelId="{6D97578C-AB44-4C47-B25F-665CCC8AD737}" type="presOf" srcId="{3DE5BF7F-1B86-4505-8D93-C59ED83DA8B4}" destId="{DC15C255-1B87-4519-98F2-E6ED026C05C7}" srcOrd="0" destOrd="0" presId="urn:microsoft.com/office/officeart/2005/8/layout/hList1"/>
    <dgm:cxn modelId="{7A2000D9-B8D0-473F-99EC-CB19ED0CFEFE}" srcId="{3DE5BF7F-1B86-4505-8D93-C59ED83DA8B4}" destId="{2FD308CD-12B8-4ED2-8378-7B9253CAD492}" srcOrd="3" destOrd="0" parTransId="{896DC964-4AF6-4AA6-8EEB-C2CE4758C562}" sibTransId="{A5F3122E-0888-405D-9A5D-79A970C7560D}"/>
    <dgm:cxn modelId="{E63D81F1-A899-44F9-8283-4F3A3F1C4F66}" type="presOf" srcId="{12054162-CFEE-4FD4-A129-5DDA91B9711D}" destId="{30720723-E4C4-4C8E-BE6B-CFC321289016}" srcOrd="0" destOrd="0" presId="urn:microsoft.com/office/officeart/2005/8/layout/hList1"/>
    <dgm:cxn modelId="{E3C3DFB2-B310-4E03-B8B3-1226F9F945E1}" srcId="{3DE5BF7F-1B86-4505-8D93-C59ED83DA8B4}" destId="{1BEF0E80-0766-419F-A579-65D51713D436}" srcOrd="4" destOrd="0" parTransId="{5B675048-66EF-4BE7-AB13-402163DF647F}" sibTransId="{8D18A1D3-FA25-4CD2-8781-AD614C9E9288}"/>
    <dgm:cxn modelId="{B20A2C85-DAFF-4FEE-BBE1-5D64FCCB772B}" type="presOf" srcId="{47D32D6B-7544-4E65-97E3-263932AAA9EE}" destId="{30720723-E4C4-4C8E-BE6B-CFC321289016}" srcOrd="0" destOrd="5" presId="urn:microsoft.com/office/officeart/2005/8/layout/hList1"/>
    <dgm:cxn modelId="{31A37D32-CAF0-4751-A047-08D6A970D369}" srcId="{3DE5BF7F-1B86-4505-8D93-C59ED83DA8B4}" destId="{5C135B7A-11D0-47D8-BD9E-A16BBDF2AE14}" srcOrd="1" destOrd="0" parTransId="{6CA267A1-859D-466F-97D3-5AE052937F4C}" sibTransId="{EACA2A4F-BDAD-4682-9478-2F5BD806E8A5}"/>
    <dgm:cxn modelId="{A7227ACC-89C4-442B-9945-FF5ADDF3B79F}" type="presOf" srcId="{1BEF0E80-0766-419F-A579-65D51713D436}" destId="{30720723-E4C4-4C8E-BE6B-CFC321289016}" srcOrd="0" destOrd="4" presId="urn:microsoft.com/office/officeart/2005/8/layout/hList1"/>
    <dgm:cxn modelId="{E7FCF785-18B7-46FF-BD7E-AD630474C815}" type="presOf" srcId="{5C135B7A-11D0-47D8-BD9E-A16BBDF2AE14}" destId="{30720723-E4C4-4C8E-BE6B-CFC321289016}" srcOrd="0" destOrd="1" presId="urn:microsoft.com/office/officeart/2005/8/layout/hList1"/>
    <dgm:cxn modelId="{61017EA1-1FC3-4F1B-AA67-3C8A287AFA7C}" srcId="{3DE5BF7F-1B86-4505-8D93-C59ED83DA8B4}" destId="{47D32D6B-7544-4E65-97E3-263932AAA9EE}" srcOrd="5" destOrd="0" parTransId="{2F279369-A16D-4A4A-922F-4ED44853CCF7}" sibTransId="{AE024F32-6510-48D5-A61A-FB6D6BC2AA0F}"/>
    <dgm:cxn modelId="{32A361B8-36AB-4974-A366-5E3D34803F43}" srcId="{3DE5BF7F-1B86-4505-8D93-C59ED83DA8B4}" destId="{37C3C6D2-D603-4369-A5D9-DC84BF5778EA}" srcOrd="2" destOrd="0" parTransId="{BD170A9B-92CB-41D5-A51E-7412CBD21252}" sibTransId="{C50A9675-836A-4B61-A71B-CDEAE9D862B8}"/>
    <dgm:cxn modelId="{DF757BB4-0458-4900-8A49-2635FFA600D6}" type="presOf" srcId="{5C587690-0171-4BA8-B882-6C3299BCBEDD}" destId="{469DFFAE-2D23-4E58-A4B4-D229249BF788}" srcOrd="0" destOrd="0" presId="urn:microsoft.com/office/officeart/2005/8/layout/hList1"/>
    <dgm:cxn modelId="{ED270F5F-06B8-4016-A2F3-F5BA76B8EC4E}" type="presOf" srcId="{2FD308CD-12B8-4ED2-8378-7B9253CAD492}" destId="{30720723-E4C4-4C8E-BE6B-CFC321289016}" srcOrd="0" destOrd="3" presId="urn:microsoft.com/office/officeart/2005/8/layout/hList1"/>
    <dgm:cxn modelId="{D93ED5F5-68EC-468E-A963-D63E1272F6B7}" type="presOf" srcId="{37C3C6D2-D603-4369-A5D9-DC84BF5778EA}" destId="{30720723-E4C4-4C8E-BE6B-CFC321289016}" srcOrd="0" destOrd="2" presId="urn:microsoft.com/office/officeart/2005/8/layout/hList1"/>
    <dgm:cxn modelId="{D4E7A82B-80B9-4280-BCD6-2E7D55CEB0B5}" srcId="{5C587690-0171-4BA8-B882-6C3299BCBEDD}" destId="{3DE5BF7F-1B86-4505-8D93-C59ED83DA8B4}" srcOrd="0" destOrd="0" parTransId="{24296F2F-7E84-43EA-9428-79A795861910}" sibTransId="{947C341D-384B-464E-94C7-BE4F256AC18F}"/>
    <dgm:cxn modelId="{5E8F0177-51AE-42F9-B9E2-0A022EC86E3B}" type="presParOf" srcId="{469DFFAE-2D23-4E58-A4B4-D229249BF788}" destId="{5E6C7837-88A1-4709-A82B-B8250451239A}" srcOrd="0" destOrd="0" presId="urn:microsoft.com/office/officeart/2005/8/layout/hList1"/>
    <dgm:cxn modelId="{8E223500-E936-41B8-9E39-1809435F3B6F}" type="presParOf" srcId="{5E6C7837-88A1-4709-A82B-B8250451239A}" destId="{DC15C255-1B87-4519-98F2-E6ED026C05C7}" srcOrd="0" destOrd="0" presId="urn:microsoft.com/office/officeart/2005/8/layout/hList1"/>
    <dgm:cxn modelId="{6AA1FF42-8D30-48DE-B3CF-180FF9644956}" type="presParOf" srcId="{5E6C7837-88A1-4709-A82B-B8250451239A}" destId="{30720723-E4C4-4C8E-BE6B-CFC321289016}"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5F7332-D1A5-41D1-B072-161D26E35A9D}" type="doc">
      <dgm:prSet loTypeId="urn:microsoft.com/office/officeart/2005/8/layout/vList5" loCatId="list" qsTypeId="urn:microsoft.com/office/officeart/2005/8/quickstyle/simple3" qsCatId="simple" csTypeId="urn:microsoft.com/office/officeart/2005/8/colors/accent2_2" csCatId="accent2" phldr="1"/>
      <dgm:spPr/>
      <dgm:t>
        <a:bodyPr/>
        <a:lstStyle/>
        <a:p>
          <a:endParaRPr lang="en-US"/>
        </a:p>
      </dgm:t>
    </dgm:pt>
    <dgm:pt modelId="{44BC9B63-BB99-452F-AA11-76DFC271EB11}">
      <dgm:prSet phldrT="[Text]"/>
      <dgm:spPr/>
      <dgm:t>
        <a:bodyPr/>
        <a:lstStyle/>
        <a:p>
          <a:r>
            <a:rPr lang="en-US" dirty="0" smtClean="0"/>
            <a:t>John Doe</a:t>
          </a:r>
          <a:endParaRPr lang="en-US" dirty="0"/>
        </a:p>
      </dgm:t>
    </dgm:pt>
    <dgm:pt modelId="{68DF6CBF-EF59-486D-8F95-0F0247C8E5C1}" type="parTrans" cxnId="{51E017D4-D0A9-4230-954E-31DE1D76A21D}">
      <dgm:prSet/>
      <dgm:spPr/>
      <dgm:t>
        <a:bodyPr/>
        <a:lstStyle/>
        <a:p>
          <a:endParaRPr lang="en-US"/>
        </a:p>
      </dgm:t>
    </dgm:pt>
    <dgm:pt modelId="{B78B8093-6B58-46AC-B16F-197FE3FAE7D3}" type="sibTrans" cxnId="{51E017D4-D0A9-4230-954E-31DE1D76A21D}">
      <dgm:prSet/>
      <dgm:spPr/>
      <dgm:t>
        <a:bodyPr/>
        <a:lstStyle/>
        <a:p>
          <a:endParaRPr lang="en-US"/>
        </a:p>
      </dgm:t>
    </dgm:pt>
    <dgm:pt modelId="{E2E14115-3222-42D8-B04A-23AFFAD9EDAE}">
      <dgm:prSet phldrT="[Text]"/>
      <dgm:spPr/>
      <dgm:t>
        <a:bodyPr/>
        <a:lstStyle/>
        <a:p>
          <a:r>
            <a:rPr lang="en-US" dirty="0" smtClean="0"/>
            <a:t>“Exceptions” group defined in Active Directory</a:t>
          </a:r>
          <a:endParaRPr lang="en-US" dirty="0"/>
        </a:p>
      </dgm:t>
    </dgm:pt>
    <dgm:pt modelId="{3694619C-1698-44E7-8F5A-1274B5C1D3EB}" type="parTrans" cxnId="{365531A1-3536-4D86-B2AB-6324AD3E3B29}">
      <dgm:prSet/>
      <dgm:spPr/>
      <dgm:t>
        <a:bodyPr/>
        <a:lstStyle/>
        <a:p>
          <a:endParaRPr lang="en-US"/>
        </a:p>
      </dgm:t>
    </dgm:pt>
    <dgm:pt modelId="{8F3388F1-C5C3-480C-B3A8-4FD749F10360}" type="sibTrans" cxnId="{365531A1-3536-4D86-B2AB-6324AD3E3B29}">
      <dgm:prSet/>
      <dgm:spPr/>
      <dgm:t>
        <a:bodyPr/>
        <a:lstStyle/>
        <a:p>
          <a:endParaRPr lang="en-US"/>
        </a:p>
      </dgm:t>
    </dgm:pt>
    <dgm:pt modelId="{0AA4ABA4-04DC-4E0A-BB2D-39B7181107B6}">
      <dgm:prSet phldrT="[Text]"/>
      <dgm:spPr/>
      <dgm:t>
        <a:bodyPr/>
        <a:lstStyle/>
        <a:p>
          <a:r>
            <a:rPr lang="en-US" dirty="0" smtClean="0"/>
            <a:t>In Active Directory, Department = “Legal” AND in LDAP 3 </a:t>
          </a:r>
          <a:r>
            <a:rPr lang="en-US" dirty="0" err="1" smtClean="0"/>
            <a:t>DeptNum</a:t>
          </a:r>
          <a:r>
            <a:rPr lang="en-US" dirty="0" smtClean="0"/>
            <a:t> = 46</a:t>
          </a:r>
          <a:endParaRPr lang="en-US" dirty="0"/>
        </a:p>
      </dgm:t>
    </dgm:pt>
    <dgm:pt modelId="{CA3F974C-3AF9-477E-B1EC-72DA9B8E2A6C}" type="parTrans" cxnId="{0C736C20-CB21-410F-A390-16CA9D529CAB}">
      <dgm:prSet/>
      <dgm:spPr/>
      <dgm:t>
        <a:bodyPr/>
        <a:lstStyle/>
        <a:p>
          <a:endParaRPr lang="en-US"/>
        </a:p>
      </dgm:t>
    </dgm:pt>
    <dgm:pt modelId="{EEF2F932-1DAF-49FC-8847-020853879A96}" type="sibTrans" cxnId="{0C736C20-CB21-410F-A390-16CA9D529CAB}">
      <dgm:prSet/>
      <dgm:spPr/>
      <dgm:t>
        <a:bodyPr/>
        <a:lstStyle/>
        <a:p>
          <a:endParaRPr lang="en-US"/>
        </a:p>
      </dgm:t>
    </dgm:pt>
    <dgm:pt modelId="{67EF3D6A-0D4B-4206-BE7E-512139C4C169}">
      <dgm:prSet phldrT="[Text]"/>
      <dgm:spPr/>
      <dgm:t>
        <a:bodyPr/>
        <a:lstStyle/>
        <a:p>
          <a:r>
            <a:rPr lang="en-US" dirty="0" smtClean="0"/>
            <a:t>Attribute definition of legal staff spans directories</a:t>
          </a:r>
          <a:endParaRPr lang="en-US" dirty="0"/>
        </a:p>
      </dgm:t>
    </dgm:pt>
    <dgm:pt modelId="{C82AFCB5-6B6E-4985-ACB8-33F070C7D6C9}" type="parTrans" cxnId="{4669AD83-1B3D-44F1-BB59-A16C1814EE54}">
      <dgm:prSet/>
      <dgm:spPr/>
      <dgm:t>
        <a:bodyPr/>
        <a:lstStyle/>
        <a:p>
          <a:endParaRPr lang="en-US"/>
        </a:p>
      </dgm:t>
    </dgm:pt>
    <dgm:pt modelId="{7C18FE70-496A-44D7-B2BB-63FB4C347735}" type="sibTrans" cxnId="{4669AD83-1B3D-44F1-BB59-A16C1814EE54}">
      <dgm:prSet/>
      <dgm:spPr/>
      <dgm:t>
        <a:bodyPr/>
        <a:lstStyle/>
        <a:p>
          <a:endParaRPr lang="en-US"/>
        </a:p>
      </dgm:t>
    </dgm:pt>
    <dgm:pt modelId="{74A0C4B5-7BDB-49FE-A27C-3B229EBF7413}">
      <dgm:prSet phldrT="[Text]"/>
      <dgm:spPr/>
      <dgm:t>
        <a:bodyPr/>
        <a:lstStyle/>
        <a:p>
          <a:r>
            <a:rPr lang="en-US" dirty="0" err="1" smtClean="0"/>
            <a:t>HushDate</a:t>
          </a:r>
          <a:r>
            <a:rPr lang="en-US" dirty="0" smtClean="0"/>
            <a:t> in custom SQL Database = ‘2011-06-28 04:00:00.000’</a:t>
          </a:r>
          <a:endParaRPr lang="en-US" dirty="0"/>
        </a:p>
      </dgm:t>
    </dgm:pt>
    <dgm:pt modelId="{E31D7FAD-5E04-49BD-B4A1-37DED48775CB}" type="parTrans" cxnId="{FF6B5748-45A7-430C-B339-49EE49E5445D}">
      <dgm:prSet/>
      <dgm:spPr/>
      <dgm:t>
        <a:bodyPr/>
        <a:lstStyle/>
        <a:p>
          <a:endParaRPr lang="en-US"/>
        </a:p>
      </dgm:t>
    </dgm:pt>
    <dgm:pt modelId="{E26B6F65-6957-4E2A-9348-A91CE35F9CC6}" type="sibTrans" cxnId="{FF6B5748-45A7-430C-B339-49EE49E5445D}">
      <dgm:prSet/>
      <dgm:spPr/>
      <dgm:t>
        <a:bodyPr/>
        <a:lstStyle/>
        <a:p>
          <a:endParaRPr lang="en-US"/>
        </a:p>
      </dgm:t>
    </dgm:pt>
    <dgm:pt modelId="{61A376F9-09E1-4A09-AAAC-DA1C62B2FF0D}">
      <dgm:prSet phldrT="[Text]"/>
      <dgm:spPr/>
      <dgm:t>
        <a:bodyPr/>
        <a:lstStyle/>
        <a:p>
          <a:r>
            <a:rPr lang="en-US" dirty="0" smtClean="0"/>
            <a:t>Gag order release date is defined in a custom-built legal application</a:t>
          </a:r>
          <a:endParaRPr lang="en-US" dirty="0"/>
        </a:p>
      </dgm:t>
    </dgm:pt>
    <dgm:pt modelId="{B5409156-11A4-49FA-9C30-E7639839B300}" type="parTrans" cxnId="{4BD44051-E5B2-400E-861D-86F2E2DDC42B}">
      <dgm:prSet/>
      <dgm:spPr/>
      <dgm:t>
        <a:bodyPr/>
        <a:lstStyle/>
        <a:p>
          <a:endParaRPr lang="en-US"/>
        </a:p>
      </dgm:t>
    </dgm:pt>
    <dgm:pt modelId="{485739C7-DBD0-46D5-818B-B51823195F1E}" type="sibTrans" cxnId="{4BD44051-E5B2-400E-861D-86F2E2DDC42B}">
      <dgm:prSet/>
      <dgm:spPr/>
      <dgm:t>
        <a:bodyPr/>
        <a:lstStyle/>
        <a:p>
          <a:endParaRPr lang="en-US"/>
        </a:p>
      </dgm:t>
    </dgm:pt>
    <dgm:pt modelId="{93856491-2F61-42F4-A5A2-D22C66F674D5}" type="pres">
      <dgm:prSet presAssocID="{DA5F7332-D1A5-41D1-B072-161D26E35A9D}" presName="Name0" presStyleCnt="0">
        <dgm:presLayoutVars>
          <dgm:dir/>
          <dgm:animLvl val="lvl"/>
          <dgm:resizeHandles val="exact"/>
        </dgm:presLayoutVars>
      </dgm:prSet>
      <dgm:spPr/>
      <dgm:t>
        <a:bodyPr/>
        <a:lstStyle/>
        <a:p>
          <a:endParaRPr lang="en-US"/>
        </a:p>
      </dgm:t>
    </dgm:pt>
    <dgm:pt modelId="{53E67D0E-05E4-4351-8033-C679B0198589}" type="pres">
      <dgm:prSet presAssocID="{44BC9B63-BB99-452F-AA11-76DFC271EB11}" presName="linNode" presStyleCnt="0"/>
      <dgm:spPr/>
    </dgm:pt>
    <dgm:pt modelId="{2B7F0B12-A1B8-4160-88EC-FEF7888C924E}" type="pres">
      <dgm:prSet presAssocID="{44BC9B63-BB99-452F-AA11-76DFC271EB11}" presName="parentText" presStyleLbl="node1" presStyleIdx="0" presStyleCnt="3">
        <dgm:presLayoutVars>
          <dgm:chMax val="1"/>
          <dgm:bulletEnabled val="1"/>
        </dgm:presLayoutVars>
      </dgm:prSet>
      <dgm:spPr/>
      <dgm:t>
        <a:bodyPr/>
        <a:lstStyle/>
        <a:p>
          <a:endParaRPr lang="en-US"/>
        </a:p>
      </dgm:t>
    </dgm:pt>
    <dgm:pt modelId="{93A15CD4-5E53-44BF-B808-8EB7382D0BE3}" type="pres">
      <dgm:prSet presAssocID="{44BC9B63-BB99-452F-AA11-76DFC271EB11}" presName="descendantText" presStyleLbl="alignAccFollowNode1" presStyleIdx="0" presStyleCnt="3">
        <dgm:presLayoutVars>
          <dgm:bulletEnabled val="1"/>
        </dgm:presLayoutVars>
      </dgm:prSet>
      <dgm:spPr/>
      <dgm:t>
        <a:bodyPr/>
        <a:lstStyle/>
        <a:p>
          <a:endParaRPr lang="en-US"/>
        </a:p>
      </dgm:t>
    </dgm:pt>
    <dgm:pt modelId="{325A2181-9488-4FD6-AF97-11D9368F7563}" type="pres">
      <dgm:prSet presAssocID="{B78B8093-6B58-46AC-B16F-197FE3FAE7D3}" presName="sp" presStyleCnt="0"/>
      <dgm:spPr/>
    </dgm:pt>
    <dgm:pt modelId="{1234E4A8-321C-47C4-8C2B-27790BDC1780}" type="pres">
      <dgm:prSet presAssocID="{0AA4ABA4-04DC-4E0A-BB2D-39B7181107B6}" presName="linNode" presStyleCnt="0"/>
      <dgm:spPr/>
    </dgm:pt>
    <dgm:pt modelId="{0E134C29-A2FF-458A-B26D-5A21128AEC09}" type="pres">
      <dgm:prSet presAssocID="{0AA4ABA4-04DC-4E0A-BB2D-39B7181107B6}" presName="parentText" presStyleLbl="node1" presStyleIdx="1" presStyleCnt="3">
        <dgm:presLayoutVars>
          <dgm:chMax val="1"/>
          <dgm:bulletEnabled val="1"/>
        </dgm:presLayoutVars>
      </dgm:prSet>
      <dgm:spPr/>
      <dgm:t>
        <a:bodyPr/>
        <a:lstStyle/>
        <a:p>
          <a:endParaRPr lang="en-US"/>
        </a:p>
      </dgm:t>
    </dgm:pt>
    <dgm:pt modelId="{345DE92E-782F-4979-83D8-552562CA4B55}" type="pres">
      <dgm:prSet presAssocID="{0AA4ABA4-04DC-4E0A-BB2D-39B7181107B6}" presName="descendantText" presStyleLbl="alignAccFollowNode1" presStyleIdx="1" presStyleCnt="3">
        <dgm:presLayoutVars>
          <dgm:bulletEnabled val="1"/>
        </dgm:presLayoutVars>
      </dgm:prSet>
      <dgm:spPr/>
      <dgm:t>
        <a:bodyPr/>
        <a:lstStyle/>
        <a:p>
          <a:endParaRPr lang="en-US"/>
        </a:p>
      </dgm:t>
    </dgm:pt>
    <dgm:pt modelId="{E917513E-B0CA-4BF9-8D60-635F3E70F985}" type="pres">
      <dgm:prSet presAssocID="{EEF2F932-1DAF-49FC-8847-020853879A96}" presName="sp" presStyleCnt="0"/>
      <dgm:spPr/>
    </dgm:pt>
    <dgm:pt modelId="{D7A42980-8DE1-45E1-88B5-70DF0A87B771}" type="pres">
      <dgm:prSet presAssocID="{74A0C4B5-7BDB-49FE-A27C-3B229EBF7413}" presName="linNode" presStyleCnt="0"/>
      <dgm:spPr/>
    </dgm:pt>
    <dgm:pt modelId="{6B0388C0-F308-40D7-9AFD-A9F2492DE856}" type="pres">
      <dgm:prSet presAssocID="{74A0C4B5-7BDB-49FE-A27C-3B229EBF7413}" presName="parentText" presStyleLbl="node1" presStyleIdx="2" presStyleCnt="3">
        <dgm:presLayoutVars>
          <dgm:chMax val="1"/>
          <dgm:bulletEnabled val="1"/>
        </dgm:presLayoutVars>
      </dgm:prSet>
      <dgm:spPr/>
      <dgm:t>
        <a:bodyPr/>
        <a:lstStyle/>
        <a:p>
          <a:endParaRPr lang="en-US"/>
        </a:p>
      </dgm:t>
    </dgm:pt>
    <dgm:pt modelId="{AAD97549-279B-43FD-9FFA-0474C138E83F}" type="pres">
      <dgm:prSet presAssocID="{74A0C4B5-7BDB-49FE-A27C-3B229EBF7413}" presName="descendantText" presStyleLbl="alignAccFollowNode1" presStyleIdx="2" presStyleCnt="3">
        <dgm:presLayoutVars>
          <dgm:bulletEnabled val="1"/>
        </dgm:presLayoutVars>
      </dgm:prSet>
      <dgm:spPr/>
      <dgm:t>
        <a:bodyPr/>
        <a:lstStyle/>
        <a:p>
          <a:endParaRPr lang="en-US"/>
        </a:p>
      </dgm:t>
    </dgm:pt>
  </dgm:ptLst>
  <dgm:cxnLst>
    <dgm:cxn modelId="{06282FC9-D511-48B9-BF08-F69D7B58ACF8}" type="presOf" srcId="{0AA4ABA4-04DC-4E0A-BB2D-39B7181107B6}" destId="{0E134C29-A2FF-458A-B26D-5A21128AEC09}" srcOrd="0" destOrd="0" presId="urn:microsoft.com/office/officeart/2005/8/layout/vList5"/>
    <dgm:cxn modelId="{FF6B5748-45A7-430C-B339-49EE49E5445D}" srcId="{DA5F7332-D1A5-41D1-B072-161D26E35A9D}" destId="{74A0C4B5-7BDB-49FE-A27C-3B229EBF7413}" srcOrd="2" destOrd="0" parTransId="{E31D7FAD-5E04-49BD-B4A1-37DED48775CB}" sibTransId="{E26B6F65-6957-4E2A-9348-A91CE35F9CC6}"/>
    <dgm:cxn modelId="{18FEC0FF-762A-4341-9C39-C7DD9032A08A}" type="presOf" srcId="{44BC9B63-BB99-452F-AA11-76DFC271EB11}" destId="{2B7F0B12-A1B8-4160-88EC-FEF7888C924E}" srcOrd="0" destOrd="0" presId="urn:microsoft.com/office/officeart/2005/8/layout/vList5"/>
    <dgm:cxn modelId="{0C736C20-CB21-410F-A390-16CA9D529CAB}" srcId="{DA5F7332-D1A5-41D1-B072-161D26E35A9D}" destId="{0AA4ABA4-04DC-4E0A-BB2D-39B7181107B6}" srcOrd="1" destOrd="0" parTransId="{CA3F974C-3AF9-477E-B1EC-72DA9B8E2A6C}" sibTransId="{EEF2F932-1DAF-49FC-8847-020853879A96}"/>
    <dgm:cxn modelId="{365531A1-3536-4D86-B2AB-6324AD3E3B29}" srcId="{44BC9B63-BB99-452F-AA11-76DFC271EB11}" destId="{E2E14115-3222-42D8-B04A-23AFFAD9EDAE}" srcOrd="0" destOrd="0" parTransId="{3694619C-1698-44E7-8F5A-1274B5C1D3EB}" sibTransId="{8F3388F1-C5C3-480C-B3A8-4FD749F10360}"/>
    <dgm:cxn modelId="{2A47C016-B6EA-4278-8576-3502B4704E85}" type="presOf" srcId="{E2E14115-3222-42D8-B04A-23AFFAD9EDAE}" destId="{93A15CD4-5E53-44BF-B808-8EB7382D0BE3}" srcOrd="0" destOrd="0" presId="urn:microsoft.com/office/officeart/2005/8/layout/vList5"/>
    <dgm:cxn modelId="{CEB28B9E-F749-4741-99DD-4C9B92DC793B}" type="presOf" srcId="{67EF3D6A-0D4B-4206-BE7E-512139C4C169}" destId="{345DE92E-782F-4979-83D8-552562CA4B55}" srcOrd="0" destOrd="0" presId="urn:microsoft.com/office/officeart/2005/8/layout/vList5"/>
    <dgm:cxn modelId="{E6E330E7-CAE6-476E-AE4E-9CA5230C3262}" type="presOf" srcId="{74A0C4B5-7BDB-49FE-A27C-3B229EBF7413}" destId="{6B0388C0-F308-40D7-9AFD-A9F2492DE856}" srcOrd="0" destOrd="0" presId="urn:microsoft.com/office/officeart/2005/8/layout/vList5"/>
    <dgm:cxn modelId="{51E017D4-D0A9-4230-954E-31DE1D76A21D}" srcId="{DA5F7332-D1A5-41D1-B072-161D26E35A9D}" destId="{44BC9B63-BB99-452F-AA11-76DFC271EB11}" srcOrd="0" destOrd="0" parTransId="{68DF6CBF-EF59-486D-8F95-0F0247C8E5C1}" sibTransId="{B78B8093-6B58-46AC-B16F-197FE3FAE7D3}"/>
    <dgm:cxn modelId="{4BD44051-E5B2-400E-861D-86F2E2DDC42B}" srcId="{74A0C4B5-7BDB-49FE-A27C-3B229EBF7413}" destId="{61A376F9-09E1-4A09-AAAC-DA1C62B2FF0D}" srcOrd="0" destOrd="0" parTransId="{B5409156-11A4-49FA-9C30-E7639839B300}" sibTransId="{485739C7-DBD0-46D5-818B-B51823195F1E}"/>
    <dgm:cxn modelId="{4669AD83-1B3D-44F1-BB59-A16C1814EE54}" srcId="{0AA4ABA4-04DC-4E0A-BB2D-39B7181107B6}" destId="{67EF3D6A-0D4B-4206-BE7E-512139C4C169}" srcOrd="0" destOrd="0" parTransId="{C82AFCB5-6B6E-4985-ACB8-33F070C7D6C9}" sibTransId="{7C18FE70-496A-44D7-B2BB-63FB4C347735}"/>
    <dgm:cxn modelId="{DF18F69A-9C29-4239-840F-E3F693813D82}" type="presOf" srcId="{DA5F7332-D1A5-41D1-B072-161D26E35A9D}" destId="{93856491-2F61-42F4-A5A2-D22C66F674D5}" srcOrd="0" destOrd="0" presId="urn:microsoft.com/office/officeart/2005/8/layout/vList5"/>
    <dgm:cxn modelId="{95287897-544A-47E7-A43D-49B6106D5B5A}" type="presOf" srcId="{61A376F9-09E1-4A09-AAAC-DA1C62B2FF0D}" destId="{AAD97549-279B-43FD-9FFA-0474C138E83F}" srcOrd="0" destOrd="0" presId="urn:microsoft.com/office/officeart/2005/8/layout/vList5"/>
    <dgm:cxn modelId="{561C5469-5DCF-4C8A-B5C0-F27B62CD7321}" type="presParOf" srcId="{93856491-2F61-42F4-A5A2-D22C66F674D5}" destId="{53E67D0E-05E4-4351-8033-C679B0198589}" srcOrd="0" destOrd="0" presId="urn:microsoft.com/office/officeart/2005/8/layout/vList5"/>
    <dgm:cxn modelId="{FF407CF4-B263-43CC-9E4E-A30C18320D19}" type="presParOf" srcId="{53E67D0E-05E4-4351-8033-C679B0198589}" destId="{2B7F0B12-A1B8-4160-88EC-FEF7888C924E}" srcOrd="0" destOrd="0" presId="urn:microsoft.com/office/officeart/2005/8/layout/vList5"/>
    <dgm:cxn modelId="{80077A00-A703-41FA-B29D-60E6BFC4CDD2}" type="presParOf" srcId="{53E67D0E-05E4-4351-8033-C679B0198589}" destId="{93A15CD4-5E53-44BF-B808-8EB7382D0BE3}" srcOrd="1" destOrd="0" presId="urn:microsoft.com/office/officeart/2005/8/layout/vList5"/>
    <dgm:cxn modelId="{37BA92BE-045E-41CB-B475-0FB4CBC1EF42}" type="presParOf" srcId="{93856491-2F61-42F4-A5A2-D22C66F674D5}" destId="{325A2181-9488-4FD6-AF97-11D9368F7563}" srcOrd="1" destOrd="0" presId="urn:microsoft.com/office/officeart/2005/8/layout/vList5"/>
    <dgm:cxn modelId="{9BEE8CC9-5615-4F4D-892C-C1F9D86AE59C}" type="presParOf" srcId="{93856491-2F61-42F4-A5A2-D22C66F674D5}" destId="{1234E4A8-321C-47C4-8C2B-27790BDC1780}" srcOrd="2" destOrd="0" presId="urn:microsoft.com/office/officeart/2005/8/layout/vList5"/>
    <dgm:cxn modelId="{10FAF8BB-A043-4507-8A62-69FFE71BCCF0}" type="presParOf" srcId="{1234E4A8-321C-47C4-8C2B-27790BDC1780}" destId="{0E134C29-A2FF-458A-B26D-5A21128AEC09}" srcOrd="0" destOrd="0" presId="urn:microsoft.com/office/officeart/2005/8/layout/vList5"/>
    <dgm:cxn modelId="{B74C5644-F620-441E-A476-996AF54D63FA}" type="presParOf" srcId="{1234E4A8-321C-47C4-8C2B-27790BDC1780}" destId="{345DE92E-782F-4979-83D8-552562CA4B55}" srcOrd="1" destOrd="0" presId="urn:microsoft.com/office/officeart/2005/8/layout/vList5"/>
    <dgm:cxn modelId="{BD73FC9F-9AF8-4AB1-830B-E5254408C983}" type="presParOf" srcId="{93856491-2F61-42F4-A5A2-D22C66F674D5}" destId="{E917513E-B0CA-4BF9-8D60-635F3E70F985}" srcOrd="3" destOrd="0" presId="urn:microsoft.com/office/officeart/2005/8/layout/vList5"/>
    <dgm:cxn modelId="{28246A73-5447-4D9A-9A61-72A10DC8E4A7}" type="presParOf" srcId="{93856491-2F61-42F4-A5A2-D22C66F674D5}" destId="{D7A42980-8DE1-45E1-88B5-70DF0A87B771}" srcOrd="4" destOrd="0" presId="urn:microsoft.com/office/officeart/2005/8/layout/vList5"/>
    <dgm:cxn modelId="{E5F58DD4-DA80-4B1D-BC1C-D4DD6683A312}" type="presParOf" srcId="{D7A42980-8DE1-45E1-88B5-70DF0A87B771}" destId="{6B0388C0-F308-40D7-9AFD-A9F2492DE856}" srcOrd="0" destOrd="0" presId="urn:microsoft.com/office/officeart/2005/8/layout/vList5"/>
    <dgm:cxn modelId="{D32BB0A4-A8AB-4FAD-A8E2-1A48EA633FF7}" type="presParOf" srcId="{D7A42980-8DE1-45E1-88B5-70DF0A87B771}" destId="{AAD97549-279B-43FD-9FFA-0474C138E83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59608C-8109-45EA-90C7-2763E29D8E70}">
      <dsp:nvSpPr>
        <dsp:cNvPr id="0" name=""/>
        <dsp:cNvSpPr/>
      </dsp:nvSpPr>
      <dsp:spPr>
        <a:xfrm>
          <a:off x="0" y="0"/>
          <a:ext cx="3962400" cy="4064000"/>
        </a:xfrm>
        <a:prstGeom prst="roundRect">
          <a:avLst>
            <a:gd name="adj" fmla="val 10000"/>
          </a:avLst>
        </a:prstGeom>
        <a:solidFill>
          <a:schemeClr val="accent4">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198120" tIns="198120" rIns="198120" bIns="198120" numCol="1" spcCol="1270" anchor="ctr" anchorCtr="0">
          <a:noAutofit/>
        </a:bodyPr>
        <a:lstStyle/>
        <a:p>
          <a:pPr lvl="0" algn="ctr" defTabSz="2311400">
            <a:lnSpc>
              <a:spcPct val="90000"/>
            </a:lnSpc>
            <a:spcBef>
              <a:spcPct val="0"/>
            </a:spcBef>
            <a:spcAft>
              <a:spcPct val="35000"/>
            </a:spcAft>
          </a:pPr>
          <a:r>
            <a:rPr lang="en-US" sz="5200" kern="1200" dirty="0" smtClean="0"/>
            <a:t>Traditionally</a:t>
          </a:r>
          <a:endParaRPr lang="en-US" sz="5200" kern="1200" dirty="0"/>
        </a:p>
      </dsp:txBody>
      <dsp:txXfrm>
        <a:off x="0" y="0"/>
        <a:ext cx="3962400" cy="1219200"/>
      </dsp:txXfrm>
    </dsp:sp>
    <dsp:sp modelId="{552B0A7C-1DCB-4CA3-9645-AB7B38E06ABA}">
      <dsp:nvSpPr>
        <dsp:cNvPr id="0" name=""/>
        <dsp:cNvSpPr/>
      </dsp:nvSpPr>
      <dsp:spPr>
        <a:xfrm>
          <a:off x="396239" y="1219299"/>
          <a:ext cx="3169920" cy="592038"/>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Multiple user interfaces</a:t>
          </a:r>
          <a:endParaRPr lang="en-US" sz="1400" kern="1200" dirty="0"/>
        </a:p>
      </dsp:txBody>
      <dsp:txXfrm>
        <a:off x="413579" y="1236639"/>
        <a:ext cx="3135240" cy="557358"/>
      </dsp:txXfrm>
    </dsp:sp>
    <dsp:sp modelId="{F779CEEF-3206-4D48-9E68-FBD167D03A6B}">
      <dsp:nvSpPr>
        <dsp:cNvPr id="0" name=""/>
        <dsp:cNvSpPr/>
      </dsp:nvSpPr>
      <dsp:spPr>
        <a:xfrm>
          <a:off x="396239" y="1902420"/>
          <a:ext cx="3169920" cy="592038"/>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IT had to be involved in policy changes</a:t>
          </a:r>
          <a:endParaRPr lang="en-US" sz="1400" kern="1200" dirty="0"/>
        </a:p>
      </dsp:txBody>
      <dsp:txXfrm>
        <a:off x="413579" y="1919760"/>
        <a:ext cx="3135240" cy="557358"/>
      </dsp:txXfrm>
    </dsp:sp>
    <dsp:sp modelId="{3D806AD2-867D-4F7E-8C45-B388B077E3F3}">
      <dsp:nvSpPr>
        <dsp:cNvPr id="0" name=""/>
        <dsp:cNvSpPr/>
      </dsp:nvSpPr>
      <dsp:spPr>
        <a:xfrm>
          <a:off x="396239" y="2585541"/>
          <a:ext cx="3169920" cy="592038"/>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Limitations on each application based on pre-defined model of security</a:t>
          </a:r>
          <a:endParaRPr lang="en-US" sz="1400" kern="1200" dirty="0"/>
        </a:p>
      </dsp:txBody>
      <dsp:txXfrm>
        <a:off x="413579" y="2602881"/>
        <a:ext cx="3135240" cy="557358"/>
      </dsp:txXfrm>
    </dsp:sp>
    <dsp:sp modelId="{663B6250-4B34-49C6-A0FD-C660D8FEA33E}">
      <dsp:nvSpPr>
        <dsp:cNvPr id="0" name=""/>
        <dsp:cNvSpPr/>
      </dsp:nvSpPr>
      <dsp:spPr>
        <a:xfrm>
          <a:off x="396239" y="3268662"/>
          <a:ext cx="3169920" cy="592038"/>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Code changes required to adapt to new security concepts</a:t>
          </a:r>
          <a:endParaRPr lang="en-US" sz="1400" kern="1200" dirty="0"/>
        </a:p>
      </dsp:txBody>
      <dsp:txXfrm>
        <a:off x="413579" y="3286002"/>
        <a:ext cx="3135240" cy="557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59608C-8109-45EA-90C7-2763E29D8E70}">
      <dsp:nvSpPr>
        <dsp:cNvPr id="0" name=""/>
        <dsp:cNvSpPr/>
      </dsp:nvSpPr>
      <dsp:spPr>
        <a:xfrm>
          <a:off x="0" y="0"/>
          <a:ext cx="3962400" cy="4064000"/>
        </a:xfrm>
        <a:prstGeom prst="roundRect">
          <a:avLst>
            <a:gd name="adj" fmla="val 1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r>
            <a:rPr lang="en-US" sz="5800" kern="1200" smtClean="0"/>
            <a:t>XACML</a:t>
          </a:r>
          <a:endParaRPr lang="en-US" sz="5800" kern="1200" dirty="0"/>
        </a:p>
      </dsp:txBody>
      <dsp:txXfrm>
        <a:off x="0" y="0"/>
        <a:ext cx="3962400" cy="1219200"/>
      </dsp:txXfrm>
    </dsp:sp>
    <dsp:sp modelId="{5A05EABC-452A-4278-9D16-14285C5C18AA}">
      <dsp:nvSpPr>
        <dsp:cNvPr id="0" name=""/>
        <dsp:cNvSpPr/>
      </dsp:nvSpPr>
      <dsp:spPr>
        <a:xfrm>
          <a:off x="396239" y="1219299"/>
          <a:ext cx="3169920" cy="592038"/>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Use of a single interface to manage policies for all applications</a:t>
          </a:r>
          <a:endParaRPr lang="en-US" sz="1400" kern="1200" dirty="0"/>
        </a:p>
      </dsp:txBody>
      <dsp:txXfrm>
        <a:off x="413579" y="1236639"/>
        <a:ext cx="3135240" cy="557358"/>
      </dsp:txXfrm>
    </dsp:sp>
    <dsp:sp modelId="{3B478FEC-C31D-4729-8235-7B17AA6EF02A}">
      <dsp:nvSpPr>
        <dsp:cNvPr id="0" name=""/>
        <dsp:cNvSpPr/>
      </dsp:nvSpPr>
      <dsp:spPr>
        <a:xfrm>
          <a:off x="396239" y="1902420"/>
          <a:ext cx="3169920" cy="59203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The business is empowered to make policy changes</a:t>
          </a:r>
          <a:endParaRPr lang="en-US" sz="1400" kern="1200" dirty="0"/>
        </a:p>
      </dsp:txBody>
      <dsp:txXfrm>
        <a:off x="413579" y="1919760"/>
        <a:ext cx="3135240" cy="557358"/>
      </dsp:txXfrm>
    </dsp:sp>
    <dsp:sp modelId="{F60E9A19-88D6-4002-81B2-77DCC54DB1E8}">
      <dsp:nvSpPr>
        <dsp:cNvPr id="0" name=""/>
        <dsp:cNvSpPr/>
      </dsp:nvSpPr>
      <dsp:spPr>
        <a:xfrm>
          <a:off x="396239" y="2585541"/>
          <a:ext cx="3169920" cy="592038"/>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Express any security policy or rule</a:t>
          </a:r>
          <a:endParaRPr lang="en-US" sz="1400" kern="1200" dirty="0"/>
        </a:p>
      </dsp:txBody>
      <dsp:txXfrm>
        <a:off x="413579" y="2602881"/>
        <a:ext cx="3135240" cy="557358"/>
      </dsp:txXfrm>
    </dsp:sp>
    <dsp:sp modelId="{55F75EE6-3205-4F84-A550-DC4E2497EC13}">
      <dsp:nvSpPr>
        <dsp:cNvPr id="0" name=""/>
        <dsp:cNvSpPr/>
      </dsp:nvSpPr>
      <dsp:spPr>
        <a:xfrm>
          <a:off x="396239" y="3268662"/>
          <a:ext cx="3169920" cy="592038"/>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Develop new security concepts without modifying existing applications</a:t>
          </a:r>
          <a:endParaRPr lang="en-US" sz="1400" kern="1200" dirty="0"/>
        </a:p>
      </dsp:txBody>
      <dsp:txXfrm>
        <a:off x="413579" y="3286002"/>
        <a:ext cx="3135240" cy="5573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33FE6-2A97-4BB7-905F-C00D16DA93D7}">
      <dsp:nvSpPr>
        <dsp:cNvPr id="0" name=""/>
        <dsp:cNvSpPr/>
      </dsp:nvSpPr>
      <dsp:spPr>
        <a:xfrm>
          <a:off x="419186" y="243004"/>
          <a:ext cx="3763972" cy="4800985"/>
        </a:xfrm>
        <a:prstGeom prst="roundRect">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699CFB-2ED5-4FB0-992D-763EACC1D6DE}">
      <dsp:nvSpPr>
        <dsp:cNvPr id="0" name=""/>
        <dsp:cNvSpPr/>
      </dsp:nvSpPr>
      <dsp:spPr>
        <a:xfrm>
          <a:off x="609596" y="1081803"/>
          <a:ext cx="3197764" cy="288059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en-US" sz="3600" kern="1200" dirty="0" smtClean="0"/>
            <a:t>XACML done right performs and scales to the cloud</a:t>
          </a:r>
          <a:endParaRPr lang="en-US" sz="3600" kern="1200" dirty="0"/>
        </a:p>
      </dsp:txBody>
      <dsp:txXfrm>
        <a:off x="609596" y="1081803"/>
        <a:ext cx="3197764" cy="2880591"/>
      </dsp:txXfrm>
    </dsp:sp>
    <dsp:sp modelId="{C8B82031-4271-439D-972B-01807EC05C7F}">
      <dsp:nvSpPr>
        <dsp:cNvPr id="0" name=""/>
        <dsp:cNvSpPr/>
      </dsp:nvSpPr>
      <dsp:spPr>
        <a:xfrm>
          <a:off x="3800862" y="2955"/>
          <a:ext cx="764594" cy="764594"/>
        </a:xfrm>
        <a:prstGeom prst="ellipse">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DB631C-9128-4437-95BF-500E4BB9AD2F}">
      <dsp:nvSpPr>
        <dsp:cNvPr id="0" name=""/>
        <dsp:cNvSpPr/>
      </dsp:nvSpPr>
      <dsp:spPr>
        <a:xfrm>
          <a:off x="4565456" y="2955"/>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Attribute caching</a:t>
          </a:r>
          <a:endParaRPr lang="en-US" sz="2600" kern="1200" dirty="0"/>
        </a:p>
      </dsp:txBody>
      <dsp:txXfrm>
        <a:off x="4565456" y="2955"/>
        <a:ext cx="3473556" cy="764594"/>
      </dsp:txXfrm>
    </dsp:sp>
    <dsp:sp modelId="{CCF39210-F66F-47A3-B664-6CBF5BCC4F00}">
      <dsp:nvSpPr>
        <dsp:cNvPr id="0" name=""/>
        <dsp:cNvSpPr/>
      </dsp:nvSpPr>
      <dsp:spPr>
        <a:xfrm>
          <a:off x="3800862" y="905176"/>
          <a:ext cx="764594" cy="764594"/>
        </a:xfrm>
        <a:prstGeom prst="ellipse">
          <a:avLst/>
        </a:prstGeom>
        <a:solidFill>
          <a:schemeClr val="accent4">
            <a:tint val="50000"/>
            <a:hueOff val="96157"/>
            <a:satOff val="20000"/>
            <a:lumOff val="47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DF7B95-EB9C-4FFB-B775-73754B4C553C}">
      <dsp:nvSpPr>
        <dsp:cNvPr id="0" name=""/>
        <dsp:cNvSpPr/>
      </dsp:nvSpPr>
      <dsp:spPr>
        <a:xfrm>
          <a:off x="4565456" y="905176"/>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Decision caching</a:t>
          </a:r>
          <a:endParaRPr lang="en-US" sz="2600" kern="1200" dirty="0"/>
        </a:p>
      </dsp:txBody>
      <dsp:txXfrm>
        <a:off x="4565456" y="905176"/>
        <a:ext cx="3473556" cy="764594"/>
      </dsp:txXfrm>
    </dsp:sp>
    <dsp:sp modelId="{1C836430-2D57-413F-B00A-08FCE5FF4E1C}">
      <dsp:nvSpPr>
        <dsp:cNvPr id="0" name=""/>
        <dsp:cNvSpPr/>
      </dsp:nvSpPr>
      <dsp:spPr>
        <a:xfrm>
          <a:off x="3800862" y="1807398"/>
          <a:ext cx="764594" cy="764594"/>
        </a:xfrm>
        <a:prstGeom prst="ellipse">
          <a:avLst/>
        </a:prstGeom>
        <a:solidFill>
          <a:schemeClr val="accent4">
            <a:tint val="50000"/>
            <a:hueOff val="192315"/>
            <a:satOff val="40000"/>
            <a:lumOff val="94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54EE9-B67C-43F4-83E2-348D03833C6D}">
      <dsp:nvSpPr>
        <dsp:cNvPr id="0" name=""/>
        <dsp:cNvSpPr/>
      </dsp:nvSpPr>
      <dsp:spPr>
        <a:xfrm>
          <a:off x="4565456" y="1807398"/>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Compiling policy to intermediate language</a:t>
          </a:r>
          <a:endParaRPr lang="en-US" sz="2600" kern="1200" dirty="0"/>
        </a:p>
      </dsp:txBody>
      <dsp:txXfrm>
        <a:off x="4565456" y="1807398"/>
        <a:ext cx="3473556" cy="764594"/>
      </dsp:txXfrm>
    </dsp:sp>
    <dsp:sp modelId="{C9064D63-520D-45F4-97D1-7474B7EB2867}">
      <dsp:nvSpPr>
        <dsp:cNvPr id="0" name=""/>
        <dsp:cNvSpPr/>
      </dsp:nvSpPr>
      <dsp:spPr>
        <a:xfrm>
          <a:off x="3800862" y="2709619"/>
          <a:ext cx="764594" cy="764594"/>
        </a:xfrm>
        <a:prstGeom prst="ellipse">
          <a:avLst/>
        </a:prstGeom>
        <a:solidFill>
          <a:schemeClr val="accent4">
            <a:tint val="50000"/>
            <a:hueOff val="288472"/>
            <a:satOff val="60000"/>
            <a:lumOff val="142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DCFC91-251C-4FB9-91B2-34D1EF9360F7}">
      <dsp:nvSpPr>
        <dsp:cNvPr id="0" name=""/>
        <dsp:cNvSpPr/>
      </dsp:nvSpPr>
      <dsp:spPr>
        <a:xfrm>
          <a:off x="4565456" y="2709619"/>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XACML is stateless so it scales horizontally</a:t>
          </a:r>
          <a:endParaRPr lang="en-US" sz="2600" kern="1200" dirty="0"/>
        </a:p>
      </dsp:txBody>
      <dsp:txXfrm>
        <a:off x="4565456" y="2709619"/>
        <a:ext cx="3473556" cy="764594"/>
      </dsp:txXfrm>
    </dsp:sp>
    <dsp:sp modelId="{1F46B1AA-CA97-4B48-8382-A9FBE7DA6C1F}">
      <dsp:nvSpPr>
        <dsp:cNvPr id="0" name=""/>
        <dsp:cNvSpPr/>
      </dsp:nvSpPr>
      <dsp:spPr>
        <a:xfrm>
          <a:off x="3800862" y="3611840"/>
          <a:ext cx="764594" cy="764594"/>
        </a:xfrm>
        <a:prstGeom prst="ellipse">
          <a:avLst/>
        </a:prstGeom>
        <a:solidFill>
          <a:schemeClr val="accent4">
            <a:tint val="50000"/>
            <a:hueOff val="384630"/>
            <a:satOff val="80000"/>
            <a:lumOff val="189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7443FE-23EB-44D0-8186-6F0049787BE8}">
      <dsp:nvSpPr>
        <dsp:cNvPr id="0" name=""/>
        <dsp:cNvSpPr/>
      </dsp:nvSpPr>
      <dsp:spPr>
        <a:xfrm>
          <a:off x="4565456" y="3611840"/>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PDPs can be deployed with PEPs</a:t>
          </a:r>
          <a:endParaRPr lang="en-US" sz="2600" kern="1200" dirty="0"/>
        </a:p>
      </dsp:txBody>
      <dsp:txXfrm>
        <a:off x="4565456" y="3611840"/>
        <a:ext cx="3473556" cy="764594"/>
      </dsp:txXfrm>
    </dsp:sp>
    <dsp:sp modelId="{88A57A89-92E9-4DF5-BB9F-38666E84A9BF}">
      <dsp:nvSpPr>
        <dsp:cNvPr id="0" name=""/>
        <dsp:cNvSpPr/>
      </dsp:nvSpPr>
      <dsp:spPr>
        <a:xfrm>
          <a:off x="3800862" y="4514062"/>
          <a:ext cx="764594" cy="764594"/>
        </a:xfrm>
        <a:prstGeom prst="ellipse">
          <a:avLst/>
        </a:prstGeom>
        <a:solidFill>
          <a:schemeClr val="accent4">
            <a:tint val="50000"/>
            <a:hueOff val="480787"/>
            <a:satOff val="100000"/>
            <a:lumOff val="237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A9E3C2-ACD6-4682-A011-F1F8AB43FD6A}">
      <dsp:nvSpPr>
        <dsp:cNvPr id="0" name=""/>
        <dsp:cNvSpPr/>
      </dsp:nvSpPr>
      <dsp:spPr>
        <a:xfrm>
          <a:off x="4565456" y="4514062"/>
          <a:ext cx="3473556" cy="7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40" tIns="33020" rIns="66040" bIns="33020" numCol="1" spcCol="1270" anchor="ctr" anchorCtr="0">
          <a:noAutofit/>
        </a:bodyPr>
        <a:lstStyle/>
        <a:p>
          <a:pPr lvl="0" algn="l" defTabSz="1155700">
            <a:lnSpc>
              <a:spcPct val="90000"/>
            </a:lnSpc>
            <a:spcBef>
              <a:spcPct val="0"/>
            </a:spcBef>
            <a:spcAft>
              <a:spcPct val="35000"/>
            </a:spcAft>
          </a:pPr>
          <a:r>
            <a:rPr lang="en-US" sz="2600" kern="1200" dirty="0" smtClean="0"/>
            <a:t>Combined with federation</a:t>
          </a:r>
          <a:endParaRPr lang="en-US" sz="2600" kern="1200" dirty="0"/>
        </a:p>
      </dsp:txBody>
      <dsp:txXfrm>
        <a:off x="4565456" y="4514062"/>
        <a:ext cx="3473556" cy="7645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5C255-1B87-4519-98F2-E6ED026C05C7}">
      <dsp:nvSpPr>
        <dsp:cNvPr id="0" name=""/>
        <dsp:cNvSpPr/>
      </dsp:nvSpPr>
      <dsp:spPr>
        <a:xfrm>
          <a:off x="0" y="169816"/>
          <a:ext cx="4337957" cy="173518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Products exist that help business users manage XACML by providing</a:t>
          </a:r>
          <a:endParaRPr lang="en-US" sz="2800" kern="1200" dirty="0"/>
        </a:p>
      </dsp:txBody>
      <dsp:txXfrm>
        <a:off x="0" y="169816"/>
        <a:ext cx="4337957" cy="1735182"/>
      </dsp:txXfrm>
    </dsp:sp>
    <dsp:sp modelId="{30720723-E4C4-4C8E-BE6B-CFC321289016}">
      <dsp:nvSpPr>
        <dsp:cNvPr id="0" name=""/>
        <dsp:cNvSpPr/>
      </dsp:nvSpPr>
      <dsp:spPr>
        <a:xfrm>
          <a:off x="0" y="1981213"/>
          <a:ext cx="4337957" cy="285480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A graphical user interface (GUI)</a:t>
          </a:r>
          <a:endParaRPr lang="en-US" sz="2400" kern="1200" dirty="0"/>
        </a:p>
        <a:p>
          <a:pPr marL="228600" lvl="1" indent="-228600" algn="l" defTabSz="1066800">
            <a:lnSpc>
              <a:spcPct val="90000"/>
            </a:lnSpc>
            <a:spcBef>
              <a:spcPct val="0"/>
            </a:spcBef>
            <a:spcAft>
              <a:spcPct val="15000"/>
            </a:spcAft>
            <a:buChar char="••"/>
          </a:pPr>
          <a:r>
            <a:rPr lang="en-US" sz="2400" kern="1200" dirty="0" smtClean="0"/>
            <a:t>Simple API</a:t>
          </a:r>
          <a:endParaRPr lang="en-US" sz="2400" kern="1200" dirty="0"/>
        </a:p>
        <a:p>
          <a:pPr marL="228600" lvl="1" indent="-228600" algn="l" defTabSz="1066800">
            <a:lnSpc>
              <a:spcPct val="90000"/>
            </a:lnSpc>
            <a:spcBef>
              <a:spcPct val="0"/>
            </a:spcBef>
            <a:spcAft>
              <a:spcPct val="15000"/>
            </a:spcAft>
            <a:buChar char="••"/>
          </a:pPr>
          <a:r>
            <a:rPr lang="en-US" sz="2400" kern="1200" dirty="0" smtClean="0"/>
            <a:t>Web service API</a:t>
          </a:r>
          <a:endParaRPr lang="en-US" sz="2400" kern="1200" dirty="0"/>
        </a:p>
        <a:p>
          <a:pPr marL="228600" lvl="1" indent="-228600" algn="l" defTabSz="1066800">
            <a:lnSpc>
              <a:spcPct val="90000"/>
            </a:lnSpc>
            <a:spcBef>
              <a:spcPct val="0"/>
            </a:spcBef>
            <a:spcAft>
              <a:spcPct val="15000"/>
            </a:spcAft>
            <a:buChar char="••"/>
          </a:pPr>
          <a:r>
            <a:rPr lang="en-US" sz="2400" kern="1200" dirty="0" smtClean="0"/>
            <a:t>Command-line interface</a:t>
          </a:r>
          <a:endParaRPr lang="en-US" sz="2400" kern="1200" dirty="0"/>
        </a:p>
        <a:p>
          <a:pPr marL="228600" lvl="1" indent="-228600" algn="l" defTabSz="1066800">
            <a:lnSpc>
              <a:spcPct val="90000"/>
            </a:lnSpc>
            <a:spcBef>
              <a:spcPct val="0"/>
            </a:spcBef>
            <a:spcAft>
              <a:spcPct val="15000"/>
            </a:spcAft>
            <a:buChar char="••"/>
          </a:pPr>
          <a:r>
            <a:rPr lang="en-US" sz="2400" kern="1200" dirty="0" smtClean="0"/>
            <a:t>Domain-specific languages</a:t>
          </a:r>
          <a:endParaRPr lang="en-US" sz="2400" kern="1200" dirty="0"/>
        </a:p>
        <a:p>
          <a:pPr marL="228600" lvl="1" indent="-228600" algn="l" defTabSz="1066800">
            <a:lnSpc>
              <a:spcPct val="90000"/>
            </a:lnSpc>
            <a:spcBef>
              <a:spcPct val="0"/>
            </a:spcBef>
            <a:spcAft>
              <a:spcPct val="15000"/>
            </a:spcAft>
            <a:buChar char="••"/>
          </a:pPr>
          <a:r>
            <a:rPr lang="en-US" sz="2400" kern="1200" dirty="0" smtClean="0"/>
            <a:t>More to come..</a:t>
          </a:r>
          <a:endParaRPr lang="en-US" sz="2400" kern="1200" dirty="0"/>
        </a:p>
      </dsp:txBody>
      <dsp:txXfrm>
        <a:off x="0" y="1981213"/>
        <a:ext cx="4337957" cy="2854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15CD4-5E53-44BF-B808-8EB7382D0BE3}">
      <dsp:nvSpPr>
        <dsp:cNvPr id="0" name=""/>
        <dsp:cNvSpPr/>
      </dsp:nvSpPr>
      <dsp:spPr>
        <a:xfrm rot="5400000">
          <a:off x="4675239" y="-1884695"/>
          <a:ext cx="805457" cy="477926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“Exceptions” group defined in Active Directory</a:t>
          </a:r>
          <a:endParaRPr lang="en-US" sz="2300" kern="1200" dirty="0"/>
        </a:p>
      </dsp:txBody>
      <dsp:txXfrm rot="-5400000">
        <a:off x="2688336" y="141527"/>
        <a:ext cx="4739945" cy="726819"/>
      </dsp:txXfrm>
    </dsp:sp>
    <dsp:sp modelId="{2B7F0B12-A1B8-4160-88EC-FEF7888C924E}">
      <dsp:nvSpPr>
        <dsp:cNvPr id="0" name=""/>
        <dsp:cNvSpPr/>
      </dsp:nvSpPr>
      <dsp:spPr>
        <a:xfrm>
          <a:off x="0" y="1525"/>
          <a:ext cx="2688336" cy="100682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John Doe</a:t>
          </a:r>
          <a:endParaRPr lang="en-US" sz="1600" kern="1200" dirty="0"/>
        </a:p>
      </dsp:txBody>
      <dsp:txXfrm>
        <a:off x="49149" y="50674"/>
        <a:ext cx="2590038" cy="908524"/>
      </dsp:txXfrm>
    </dsp:sp>
    <dsp:sp modelId="{345DE92E-782F-4979-83D8-552562CA4B55}">
      <dsp:nvSpPr>
        <dsp:cNvPr id="0" name=""/>
        <dsp:cNvSpPr/>
      </dsp:nvSpPr>
      <dsp:spPr>
        <a:xfrm rot="5400000">
          <a:off x="4675239" y="-827532"/>
          <a:ext cx="805457" cy="477926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Attribute definition of legal staff spans directories</a:t>
          </a:r>
          <a:endParaRPr lang="en-US" sz="2300" kern="1200" dirty="0"/>
        </a:p>
      </dsp:txBody>
      <dsp:txXfrm rot="-5400000">
        <a:off x="2688336" y="1198690"/>
        <a:ext cx="4739945" cy="726819"/>
      </dsp:txXfrm>
    </dsp:sp>
    <dsp:sp modelId="{0E134C29-A2FF-458A-B26D-5A21128AEC09}">
      <dsp:nvSpPr>
        <dsp:cNvPr id="0" name=""/>
        <dsp:cNvSpPr/>
      </dsp:nvSpPr>
      <dsp:spPr>
        <a:xfrm>
          <a:off x="0" y="1058688"/>
          <a:ext cx="2688336" cy="100682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In Active Directory, Department = “Legal” AND in LDAP 3 </a:t>
          </a:r>
          <a:r>
            <a:rPr lang="en-US" sz="1600" kern="1200" dirty="0" err="1" smtClean="0"/>
            <a:t>DeptNum</a:t>
          </a:r>
          <a:r>
            <a:rPr lang="en-US" sz="1600" kern="1200" dirty="0" smtClean="0"/>
            <a:t> = 46</a:t>
          </a:r>
          <a:endParaRPr lang="en-US" sz="1600" kern="1200" dirty="0"/>
        </a:p>
      </dsp:txBody>
      <dsp:txXfrm>
        <a:off x="49149" y="1107837"/>
        <a:ext cx="2590038" cy="908524"/>
      </dsp:txXfrm>
    </dsp:sp>
    <dsp:sp modelId="{AAD97549-279B-43FD-9FFA-0474C138E83F}">
      <dsp:nvSpPr>
        <dsp:cNvPr id="0" name=""/>
        <dsp:cNvSpPr/>
      </dsp:nvSpPr>
      <dsp:spPr>
        <a:xfrm rot="5400000">
          <a:off x="4675239" y="229631"/>
          <a:ext cx="805457" cy="477926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Gag order release date is defined in a custom-built legal application</a:t>
          </a:r>
          <a:endParaRPr lang="en-US" sz="2300" kern="1200" dirty="0"/>
        </a:p>
      </dsp:txBody>
      <dsp:txXfrm rot="-5400000">
        <a:off x="2688336" y="2255854"/>
        <a:ext cx="4739945" cy="726819"/>
      </dsp:txXfrm>
    </dsp:sp>
    <dsp:sp modelId="{6B0388C0-F308-40D7-9AFD-A9F2492DE856}">
      <dsp:nvSpPr>
        <dsp:cNvPr id="0" name=""/>
        <dsp:cNvSpPr/>
      </dsp:nvSpPr>
      <dsp:spPr>
        <a:xfrm>
          <a:off x="0" y="2115852"/>
          <a:ext cx="2688336" cy="100682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err="1" smtClean="0"/>
            <a:t>HushDate</a:t>
          </a:r>
          <a:r>
            <a:rPr lang="en-US" sz="1600" kern="1200" dirty="0" smtClean="0"/>
            <a:t> in custom SQL Database = ‘2011-06-28 04:00:00.000’</a:t>
          </a:r>
          <a:endParaRPr lang="en-US" sz="1600" kern="1200" dirty="0"/>
        </a:p>
      </dsp:txBody>
      <dsp:txXfrm>
        <a:off x="49149" y="2165001"/>
        <a:ext cx="2590038" cy="90852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19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5190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5190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5190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71E6521-096B-496E-8186-AB6BD6CB5255}" type="slidenum">
              <a:rPr lang="en-US" altLang="en-US"/>
              <a:pPr/>
              <a:t>‹#›</a:t>
            </a:fld>
            <a:endParaRPr lang="en-US" altLang="en-US"/>
          </a:p>
        </p:txBody>
      </p:sp>
    </p:spTree>
    <p:extLst>
      <p:ext uri="{BB962C8B-B14F-4D97-AF65-F5344CB8AC3E}">
        <p14:creationId xmlns:p14="http://schemas.microsoft.com/office/powerpoint/2010/main" val="2254409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808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09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809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4AA3F2A-4EEF-447A-A19E-5430DC46B429}" type="slidenum">
              <a:rPr lang="en-US" altLang="en-US"/>
              <a:pPr/>
              <a:t>‹#›</a:t>
            </a:fld>
            <a:endParaRPr lang="en-US" altLang="en-US"/>
          </a:p>
        </p:txBody>
      </p:sp>
    </p:spTree>
    <p:extLst>
      <p:ext uri="{BB962C8B-B14F-4D97-AF65-F5344CB8AC3E}">
        <p14:creationId xmlns:p14="http://schemas.microsoft.com/office/powerpoint/2010/main" val="26559123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t>Imagine a world in which your house lights run on a propane generator, your air condition runs on a diesel generator and some other appliances run on other types of generators, such as gasoline.</a:t>
            </a:r>
          </a:p>
          <a:p>
            <a:pPr>
              <a:defRPr/>
            </a:pPr>
            <a:r>
              <a:rPr lang="en-US" dirty="0" smtClean="0"/>
              <a:t>This would be absurd, right?</a:t>
            </a:r>
          </a:p>
          <a:p>
            <a:pPr>
              <a:defRPr/>
            </a:pPr>
            <a:r>
              <a:rPr lang="en-US" dirty="0" smtClean="0"/>
              <a:t>If you look at how organizations handle the security of their applications, you can draw an analogy to that of the house with the various generators.</a:t>
            </a:r>
          </a:p>
          <a:p>
            <a:pPr>
              <a:defRPr/>
            </a:pPr>
            <a:r>
              <a:rPr lang="en-US" dirty="0" smtClean="0"/>
              <a:t>What is wrong with implementing security as so many incompatible way?</a:t>
            </a:r>
          </a:p>
          <a:p>
            <a:pPr marL="228600" indent="-228600">
              <a:buFontTx/>
              <a:buAutoNum type="arabicPeriod"/>
              <a:defRPr/>
            </a:pPr>
            <a:r>
              <a:rPr lang="en-US" dirty="0" smtClean="0"/>
              <a:t>Implementation and administration costs are much higher (will explain)</a:t>
            </a:r>
          </a:p>
          <a:p>
            <a:pPr marL="228600" indent="-228600">
              <a:buFontTx/>
              <a:buAutoNum type="arabicPeriod"/>
              <a:defRPr/>
            </a:pPr>
            <a:r>
              <a:rPr lang="en-US" dirty="0" smtClean="0"/>
              <a:t>Security suffers (will explain)</a:t>
            </a:r>
          </a:p>
          <a:p>
            <a:pPr marL="228600" indent="-228600">
              <a:buFontTx/>
              <a:buAutoNum type="arabicPeriod"/>
              <a:defRPr/>
            </a:pPr>
            <a:r>
              <a:rPr lang="en-US" dirty="0" smtClean="0"/>
              <a:t>Compliance is virtually impossible (will explain)</a:t>
            </a:r>
          </a:p>
          <a:p>
            <a:pPr marL="228600" indent="-228600">
              <a:defRPr/>
            </a:pPr>
            <a:endParaRPr lang="en-US" dirty="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4A18456-198A-4223-B4DC-ACAB449341A0}" type="slidenum">
              <a:rPr lang="en-US" smtClean="0"/>
              <a:pPr eaLnBrk="1" hangingPunct="1"/>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By consuming standards-based web services that provide authentication and authorization, applications of any kind can be written faster and never be modified as a result of security rule changes or a migration to different or additional authentication providers.</a:t>
            </a: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B4DF5B-6B96-49EE-9ED4-7E4E6F4F4CC7}" type="slidenum">
              <a:rPr lang="en-US" smtClean="0"/>
              <a:pPr eaLnBrk="1" hangingPunct="1"/>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91710-D42E-4499-90AD-AAF965E75ED3}" type="slidenum">
              <a:rPr lang="en-US" altLang="en-US"/>
              <a:pPr/>
              <a:t>5</a:t>
            </a:fld>
            <a:endParaRPr lang="en-US" alt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91710-D42E-4499-90AD-AAF965E75ED3}" type="slidenum">
              <a:rPr lang="en-US" altLang="en-US"/>
              <a:pPr/>
              <a:t>6</a:t>
            </a:fld>
            <a:endParaRPr lang="en-US" alt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91710-D42E-4499-90AD-AAF965E75ED3}" type="slidenum">
              <a:rPr lang="en-US" altLang="en-US"/>
              <a:pPr/>
              <a:t>7</a:t>
            </a:fld>
            <a:endParaRPr lang="en-US" alt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91710-D42E-4499-90AD-AAF965E75ED3}" type="slidenum">
              <a:rPr lang="en-US" altLang="en-US"/>
              <a:pPr/>
              <a:t>8</a:t>
            </a:fld>
            <a:endParaRPr lang="en-US" alt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91710-D42E-4499-90AD-AAF965E75ED3}" type="slidenum">
              <a:rPr lang="en-US" altLang="en-US"/>
              <a:pPr/>
              <a:t>9</a:t>
            </a:fld>
            <a:endParaRPr lang="en-US" alt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3387" name="Rectangle 11"/>
          <p:cNvSpPr>
            <a:spLocks noChangeArrowheads="1"/>
          </p:cNvSpPr>
          <p:nvPr/>
        </p:nvSpPr>
        <p:spPr bwMode="auto">
          <a:xfrm>
            <a:off x="1219200" y="1981200"/>
            <a:ext cx="7010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r>
              <a:rPr kumimoji="1" lang="en-US" altLang="en-US" sz="3600" i="0">
                <a:solidFill>
                  <a:srgbClr val="333399"/>
                </a:solidFill>
                <a:latin typeface="Arial Black" pitchFamily="34" charset="0"/>
              </a:rPr>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350782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57900" y="914400"/>
            <a:ext cx="1790700" cy="5467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219700" cy="5467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71620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20500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077938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505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2209800"/>
            <a:ext cx="3505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95397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3174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329627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786920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77786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036795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2355" name="Rectangle 3"/>
          <p:cNvSpPr>
            <a:spLocks noGrp="1" noChangeArrowheads="1"/>
          </p:cNvSpPr>
          <p:nvPr>
            <p:ph type="title"/>
          </p:nvPr>
        </p:nvSpPr>
        <p:spPr bwMode="auto">
          <a:xfrm>
            <a:off x="685800" y="914400"/>
            <a:ext cx="7010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612356" name="Rectangle 4"/>
          <p:cNvSpPr>
            <a:spLocks noGrp="1" noChangeArrowheads="1"/>
          </p:cNvSpPr>
          <p:nvPr>
            <p:ph type="body" idx="1"/>
          </p:nvPr>
        </p:nvSpPr>
        <p:spPr bwMode="auto">
          <a:xfrm>
            <a:off x="685800" y="2209800"/>
            <a:ext cx="7162800"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xStyles>
    <p:titleStyle>
      <a:lvl1pPr algn="l" rtl="0" eaLnBrk="0" fontAlgn="base" hangingPunct="0">
        <a:lnSpc>
          <a:spcPct val="80000"/>
        </a:lnSpc>
        <a:spcBef>
          <a:spcPct val="0"/>
        </a:spcBef>
        <a:spcAft>
          <a:spcPct val="0"/>
        </a:spcAft>
        <a:defRPr kumimoji="1" sz="3600">
          <a:solidFill>
            <a:srgbClr val="333399"/>
          </a:solidFill>
          <a:latin typeface="+mj-lt"/>
          <a:ea typeface="+mj-ea"/>
          <a:cs typeface="+mj-cs"/>
        </a:defRPr>
      </a:lvl1pPr>
      <a:lvl2pPr algn="l" rtl="0" eaLnBrk="0" fontAlgn="base" hangingPunct="0">
        <a:lnSpc>
          <a:spcPct val="80000"/>
        </a:lnSpc>
        <a:spcBef>
          <a:spcPct val="0"/>
        </a:spcBef>
        <a:spcAft>
          <a:spcPct val="0"/>
        </a:spcAft>
        <a:defRPr kumimoji="1" sz="3600">
          <a:solidFill>
            <a:srgbClr val="333399"/>
          </a:solidFill>
          <a:latin typeface="Arial Black" pitchFamily="34" charset="0"/>
        </a:defRPr>
      </a:lvl2pPr>
      <a:lvl3pPr algn="l" rtl="0" eaLnBrk="0" fontAlgn="base" hangingPunct="0">
        <a:lnSpc>
          <a:spcPct val="80000"/>
        </a:lnSpc>
        <a:spcBef>
          <a:spcPct val="0"/>
        </a:spcBef>
        <a:spcAft>
          <a:spcPct val="0"/>
        </a:spcAft>
        <a:defRPr kumimoji="1" sz="3600">
          <a:solidFill>
            <a:srgbClr val="333399"/>
          </a:solidFill>
          <a:latin typeface="Arial Black" pitchFamily="34" charset="0"/>
        </a:defRPr>
      </a:lvl3pPr>
      <a:lvl4pPr algn="l" rtl="0" eaLnBrk="0" fontAlgn="base" hangingPunct="0">
        <a:lnSpc>
          <a:spcPct val="80000"/>
        </a:lnSpc>
        <a:spcBef>
          <a:spcPct val="0"/>
        </a:spcBef>
        <a:spcAft>
          <a:spcPct val="0"/>
        </a:spcAft>
        <a:defRPr kumimoji="1" sz="3600">
          <a:solidFill>
            <a:srgbClr val="333399"/>
          </a:solidFill>
          <a:latin typeface="Arial Black" pitchFamily="34" charset="0"/>
        </a:defRPr>
      </a:lvl4pPr>
      <a:lvl5pPr algn="l" rtl="0" eaLnBrk="0" fontAlgn="base" hangingPunct="0">
        <a:lnSpc>
          <a:spcPct val="80000"/>
        </a:lnSpc>
        <a:spcBef>
          <a:spcPct val="0"/>
        </a:spcBef>
        <a:spcAft>
          <a:spcPct val="0"/>
        </a:spcAft>
        <a:defRPr kumimoji="1" sz="3600">
          <a:solidFill>
            <a:srgbClr val="333399"/>
          </a:solidFill>
          <a:latin typeface="Arial Black" pitchFamily="34" charset="0"/>
        </a:defRPr>
      </a:lvl5pPr>
      <a:lvl6pPr marL="457200" algn="l" rtl="0" eaLnBrk="0" fontAlgn="base" hangingPunct="0">
        <a:lnSpc>
          <a:spcPct val="80000"/>
        </a:lnSpc>
        <a:spcBef>
          <a:spcPct val="0"/>
        </a:spcBef>
        <a:spcAft>
          <a:spcPct val="0"/>
        </a:spcAft>
        <a:defRPr kumimoji="1" sz="3600">
          <a:solidFill>
            <a:srgbClr val="333399"/>
          </a:solidFill>
          <a:latin typeface="Arial Black" pitchFamily="34" charset="0"/>
        </a:defRPr>
      </a:lvl6pPr>
      <a:lvl7pPr marL="914400" algn="l" rtl="0" eaLnBrk="0" fontAlgn="base" hangingPunct="0">
        <a:lnSpc>
          <a:spcPct val="80000"/>
        </a:lnSpc>
        <a:spcBef>
          <a:spcPct val="0"/>
        </a:spcBef>
        <a:spcAft>
          <a:spcPct val="0"/>
        </a:spcAft>
        <a:defRPr kumimoji="1" sz="3600">
          <a:solidFill>
            <a:srgbClr val="333399"/>
          </a:solidFill>
          <a:latin typeface="Arial Black" pitchFamily="34" charset="0"/>
        </a:defRPr>
      </a:lvl7pPr>
      <a:lvl8pPr marL="1371600" algn="l" rtl="0" eaLnBrk="0" fontAlgn="base" hangingPunct="0">
        <a:lnSpc>
          <a:spcPct val="80000"/>
        </a:lnSpc>
        <a:spcBef>
          <a:spcPct val="0"/>
        </a:spcBef>
        <a:spcAft>
          <a:spcPct val="0"/>
        </a:spcAft>
        <a:defRPr kumimoji="1" sz="3600">
          <a:solidFill>
            <a:srgbClr val="333399"/>
          </a:solidFill>
          <a:latin typeface="Arial Black" pitchFamily="34" charset="0"/>
        </a:defRPr>
      </a:lvl8pPr>
      <a:lvl9pPr marL="1828800" algn="l" rtl="0" eaLnBrk="0" fontAlgn="base" hangingPunct="0">
        <a:lnSpc>
          <a:spcPct val="80000"/>
        </a:lnSpc>
        <a:spcBef>
          <a:spcPct val="0"/>
        </a:spcBef>
        <a:spcAft>
          <a:spcPct val="0"/>
        </a:spcAft>
        <a:defRPr kumimoji="1" sz="3600">
          <a:solidFill>
            <a:srgbClr val="333399"/>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SzPct val="50000"/>
        <a:buFont typeface="Monotype Sort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SzPct val="50000"/>
        <a:buFont typeface="Monotype Sorts" pitchFamily="2" charset="2"/>
        <a:buChar char="n"/>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ron@bitkoo.com"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bitkoo.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bitkoo.com/" TargetMode="Externa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8.png"/><Relationship Id="rId7" Type="http://schemas.openxmlformats.org/officeDocument/2006/relationships/diagramQuickStyle" Target="../diagrams/quickStyle4.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10" Type="http://schemas.openxmlformats.org/officeDocument/2006/relationships/image" Target="../media/image10.png"/><Relationship Id="rId4" Type="http://schemas.openxmlformats.org/officeDocument/2006/relationships/image" Target="../media/image9.png"/><Relationship Id="rId9"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a:xfrm>
            <a:off x="228600" y="1524000"/>
            <a:ext cx="8686800" cy="1905000"/>
          </a:xfrm>
        </p:spPr>
        <p:txBody>
          <a:bodyPr/>
          <a:lstStyle/>
          <a:p>
            <a:pPr algn="ctr"/>
            <a:r>
              <a:rPr lang="en-US" altLang="en-US" dirty="0" smtClean="0">
                <a:effectLst>
                  <a:outerShdw blurRad="38100" dist="38100" dir="2700000" algn="tl">
                    <a:srgbClr val="C0C0C0"/>
                  </a:outerShdw>
                </a:effectLst>
              </a:rPr>
              <a:t>XACML in real-world applications</a:t>
            </a:r>
            <a:endParaRPr lang="en-US" altLang="en-US" sz="3200" dirty="0">
              <a:effectLst>
                <a:outerShdw blurRad="38100" dist="38100" dir="2700000" algn="tl">
                  <a:srgbClr val="C0C0C0"/>
                </a:outerShdw>
              </a:effectLst>
            </a:endParaRPr>
          </a:p>
        </p:txBody>
      </p:sp>
      <p:sp>
        <p:nvSpPr>
          <p:cNvPr id="621571" name="Rectangle 3"/>
          <p:cNvSpPr>
            <a:spLocks noGrp="1" noChangeArrowheads="1"/>
          </p:cNvSpPr>
          <p:nvPr>
            <p:ph type="body" idx="1"/>
          </p:nvPr>
        </p:nvSpPr>
        <p:spPr>
          <a:xfrm>
            <a:off x="914400" y="3581400"/>
            <a:ext cx="7620000" cy="2495550"/>
          </a:xfrm>
        </p:spPr>
        <p:txBody>
          <a:bodyPr/>
          <a:lstStyle/>
          <a:p>
            <a:pPr marL="63500" indent="0">
              <a:buFont typeface="Monotype Sorts" pitchFamily="2" charset="2"/>
              <a:buNone/>
            </a:pPr>
            <a:endParaRPr lang="en-US" altLang="en-US" sz="2700" b="1" dirty="0"/>
          </a:p>
          <a:p>
            <a:pPr marL="63500" indent="0" algn="ctr">
              <a:lnSpc>
                <a:spcPct val="80000"/>
              </a:lnSpc>
              <a:spcBef>
                <a:spcPct val="0"/>
              </a:spcBef>
              <a:spcAft>
                <a:spcPct val="30000"/>
              </a:spcAft>
              <a:buFont typeface="Monotype Sorts" pitchFamily="2" charset="2"/>
              <a:buNone/>
            </a:pPr>
            <a:r>
              <a:rPr lang="en-US" altLang="en-US" b="1" dirty="0" smtClean="0">
                <a:solidFill>
                  <a:srgbClr val="333399"/>
                </a:solidFill>
                <a:latin typeface="+mj-lt"/>
              </a:rPr>
              <a:t>Doron Grinstein, CEO BiTKOO</a:t>
            </a:r>
          </a:p>
          <a:p>
            <a:pPr marL="63500" indent="0" algn="r">
              <a:lnSpc>
                <a:spcPct val="80000"/>
              </a:lnSpc>
              <a:spcBef>
                <a:spcPct val="0"/>
              </a:spcBef>
              <a:spcAft>
                <a:spcPct val="30000"/>
              </a:spcAft>
              <a:buFont typeface="Monotype Sorts" pitchFamily="2" charset="2"/>
              <a:buNone/>
            </a:pPr>
            <a:r>
              <a:rPr lang="en-US" altLang="en-US" sz="2500" b="1" dirty="0" smtClean="0">
                <a:solidFill>
                  <a:srgbClr val="333399"/>
                </a:solidFill>
                <a:hlinkClick r:id="rId3"/>
              </a:rPr>
              <a:t/>
            </a:r>
            <a:br>
              <a:rPr lang="en-US" altLang="en-US" sz="2500" b="1" dirty="0" smtClean="0">
                <a:solidFill>
                  <a:srgbClr val="333399"/>
                </a:solidFill>
                <a:hlinkClick r:id="rId3"/>
              </a:rPr>
            </a:br>
            <a:r>
              <a:rPr lang="en-US" altLang="en-US" sz="2500" b="1" dirty="0" smtClean="0">
                <a:solidFill>
                  <a:srgbClr val="333399"/>
                </a:solidFill>
                <a:hlinkClick r:id="rId3"/>
              </a:rPr>
              <a:t>doron@bitkoo.com</a:t>
            </a:r>
            <a:r>
              <a:rPr lang="en-US" altLang="en-US" sz="2500" b="1" dirty="0" smtClean="0">
                <a:solidFill>
                  <a:srgbClr val="333399"/>
                </a:solidFill>
              </a:rPr>
              <a:t> </a:t>
            </a:r>
          </a:p>
          <a:p>
            <a:pPr marL="63500" indent="0" algn="r">
              <a:lnSpc>
                <a:spcPct val="80000"/>
              </a:lnSpc>
              <a:spcBef>
                <a:spcPct val="0"/>
              </a:spcBef>
              <a:spcAft>
                <a:spcPct val="30000"/>
              </a:spcAft>
              <a:buFont typeface="Monotype Sorts" pitchFamily="2" charset="2"/>
              <a:buNone/>
            </a:pPr>
            <a:r>
              <a:rPr lang="en-US" altLang="en-US" sz="2500" b="1" dirty="0" smtClean="0">
                <a:solidFill>
                  <a:srgbClr val="333399"/>
                </a:solidFill>
              </a:rPr>
              <a:t>+1-818-985-4700</a:t>
            </a:r>
          </a:p>
          <a:p>
            <a:pPr marL="63500" indent="0" algn="r">
              <a:lnSpc>
                <a:spcPct val="80000"/>
              </a:lnSpc>
              <a:spcBef>
                <a:spcPct val="0"/>
              </a:spcBef>
              <a:spcAft>
                <a:spcPct val="30000"/>
              </a:spcAft>
              <a:buFont typeface="Monotype Sorts" pitchFamily="2" charset="2"/>
              <a:buNone/>
            </a:pPr>
            <a:r>
              <a:rPr lang="en-US" altLang="en-US" sz="2500" b="1" dirty="0" smtClean="0">
                <a:solidFill>
                  <a:srgbClr val="333399"/>
                </a:solidFill>
              </a:rPr>
              <a:t>888-4-BiTKOO</a:t>
            </a:r>
          </a:p>
          <a:p>
            <a:pPr marL="63500" indent="0" algn="r">
              <a:lnSpc>
                <a:spcPct val="80000"/>
              </a:lnSpc>
              <a:spcBef>
                <a:spcPct val="0"/>
              </a:spcBef>
              <a:spcAft>
                <a:spcPct val="30000"/>
              </a:spcAft>
              <a:buFont typeface="Monotype Sorts" pitchFamily="2" charset="2"/>
              <a:buNone/>
            </a:pPr>
            <a:r>
              <a:rPr lang="en-US" altLang="en-US" sz="2500" b="1" dirty="0" smtClean="0">
                <a:solidFill>
                  <a:srgbClr val="333399"/>
                </a:solidFill>
                <a:hlinkClick r:id="rId4"/>
              </a:rPr>
              <a:t>http://www.bitkoo.com</a:t>
            </a:r>
            <a:endParaRPr lang="en-US" altLang="en-US" sz="2500" b="1" dirty="0" smtClean="0">
              <a:solidFill>
                <a:srgbClr val="333399"/>
              </a:solidFill>
            </a:endParaRPr>
          </a:p>
          <a:p>
            <a:pPr marL="63500" indent="0">
              <a:lnSpc>
                <a:spcPct val="80000"/>
              </a:lnSpc>
              <a:spcBef>
                <a:spcPct val="0"/>
              </a:spcBef>
              <a:spcAft>
                <a:spcPct val="30000"/>
              </a:spcAft>
              <a:buFont typeface="Monotype Sorts" pitchFamily="2" charset="2"/>
              <a:buNone/>
            </a:pPr>
            <a:endParaRPr lang="en-US" altLang="en-US" sz="2500" b="1" dirty="0" smtClean="0">
              <a:solidFill>
                <a:srgbClr val="333399"/>
              </a:solidFill>
            </a:endParaRPr>
          </a:p>
        </p:txBody>
      </p:sp>
      <p:sp>
        <p:nvSpPr>
          <p:cNvPr id="621573" name="Text Box 5"/>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a:solidFill>
                  <a:schemeClr val="bg1"/>
                </a:solidFill>
                <a:latin typeface="Arial" pitchFamily="34" charset="0"/>
              </a:rPr>
              <a:t>www.oasis-open.org</a:t>
            </a:r>
            <a:endParaRPr lang="en-US" altLang="en-US">
              <a:latin typeface="Times"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22313" y="4648200"/>
            <a:ext cx="7772400" cy="1362075"/>
          </a:xfrm>
        </p:spPr>
        <p:txBody>
          <a:bodyPr/>
          <a:lstStyle/>
          <a:p>
            <a:pPr eaLnBrk="1" hangingPunct="1">
              <a:defRPr/>
            </a:pPr>
            <a:r>
              <a:rPr lang="en-US" dirty="0" smtClean="0"/>
              <a:t>Thank you!</a:t>
            </a:r>
            <a:endParaRPr lang="en-US" dirty="0"/>
          </a:p>
        </p:txBody>
      </p:sp>
      <p:sp>
        <p:nvSpPr>
          <p:cNvPr id="23555" name="Text Placeholder 6"/>
          <p:cNvSpPr>
            <a:spLocks noGrp="1"/>
          </p:cNvSpPr>
          <p:nvPr>
            <p:ph type="body" idx="1"/>
          </p:nvPr>
        </p:nvSpPr>
        <p:spPr/>
        <p:txBody>
          <a:bodyPr/>
          <a:lstStyle/>
          <a:p>
            <a:pPr eaLnBrk="1" hangingPunct="1"/>
            <a:r>
              <a:rPr lang="en-US" smtClean="0"/>
              <a:t>Visit us on the web at  </a:t>
            </a:r>
            <a:r>
              <a:rPr lang="en-US" smtClean="0">
                <a:hlinkClick r:id="rId2"/>
              </a:rPr>
              <a:t>http://www.bitkoo.com</a:t>
            </a:r>
            <a:r>
              <a:rPr lang="en-US" smtClean="0"/>
              <a:t> </a:t>
            </a:r>
          </a:p>
        </p:txBody>
      </p:sp>
      <p:pic>
        <p:nvPicPr>
          <p:cNvPr id="23558" name="Picture 7" descr="3.jpg"/>
          <p:cNvPicPr>
            <a:picLocks noChangeAspect="1"/>
          </p:cNvPicPr>
          <p:nvPr/>
        </p:nvPicPr>
        <p:blipFill>
          <a:blip r:embed="rId3">
            <a:extLst>
              <a:ext uri="{28A0092B-C50C-407E-A947-70E740481C1C}">
                <a14:useLocalDpi xmlns:a14="http://schemas.microsoft.com/office/drawing/2010/main" val="0"/>
              </a:ext>
            </a:extLst>
          </a:blip>
          <a:srcRect t="12698" b="15089"/>
          <a:stretch>
            <a:fillRect/>
          </a:stretch>
        </p:blipFill>
        <p:spPr bwMode="auto">
          <a:xfrm>
            <a:off x="0" y="0"/>
            <a:ext cx="914400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6019800"/>
            <a:ext cx="3581407" cy="539497"/>
          </a:xfrm>
          <a:prstGeom prst="rect">
            <a:avLst/>
          </a:prstGeom>
        </p:spPr>
      </p:pic>
    </p:spTree>
    <p:extLst>
      <p:ext uri="{BB962C8B-B14F-4D97-AF65-F5344CB8AC3E}">
        <p14:creationId xmlns:p14="http://schemas.microsoft.com/office/powerpoint/2010/main" val="43755737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ity-data.com/forum/attachments/house/21593d1213672127-new-exterior-house-color-advice-needed-house-exterio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451" y="838200"/>
            <a:ext cx="7716949" cy="579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9708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enerato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95400"/>
            <a:ext cx="2479675"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generator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3448050"/>
            <a:ext cx="3275013"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generator3.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9144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1307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plu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181100"/>
            <a:ext cx="4076700"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557141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304800" y="4572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endParaRPr kumimoji="1" lang="en-US" altLang="en-US" sz="3600" i="0">
              <a:solidFill>
                <a:srgbClr val="333399"/>
              </a:solidFill>
              <a:latin typeface="Arial Black" pitchFamily="34" charset="0"/>
            </a:endParaRPr>
          </a:p>
        </p:txBody>
      </p:sp>
      <p:sp>
        <p:nvSpPr>
          <p:cNvPr id="615427" name="Rectangle 3"/>
          <p:cNvSpPr>
            <a:spLocks noChangeArrowheads="1"/>
          </p:cNvSpPr>
          <p:nvPr/>
        </p:nvSpPr>
        <p:spPr bwMode="auto">
          <a:xfrm>
            <a:off x="762000" y="1828800"/>
            <a:ext cx="6934200"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0" hangingPunct="0">
              <a:spcBef>
                <a:spcPct val="25000"/>
              </a:spcBef>
              <a:spcAft>
                <a:spcPct val="25000"/>
              </a:spcAft>
              <a:buClr>
                <a:schemeClr val="accent2"/>
              </a:buClr>
              <a:buSzPct val="50000"/>
              <a:buFont typeface="Monotype Sorts" pitchFamily="2" charset="2"/>
              <a:buChar char="n"/>
            </a:pPr>
            <a:endParaRPr kumimoji="1" lang="en-US" altLang="en-US" sz="3200" i="0">
              <a:latin typeface="Arial" pitchFamily="34" charset="0"/>
            </a:endParaRPr>
          </a:p>
          <a:p>
            <a:pPr marL="342900" indent="-342900" eaLnBrk="0" hangingPunct="0">
              <a:spcBef>
                <a:spcPct val="25000"/>
              </a:spcBef>
              <a:spcAft>
                <a:spcPct val="25000"/>
              </a:spcAft>
              <a:buClr>
                <a:schemeClr val="accent2"/>
              </a:buClr>
              <a:buSzPct val="50000"/>
              <a:buFont typeface="Monotype Sorts" pitchFamily="2" charset="2"/>
              <a:buNone/>
            </a:pPr>
            <a:endParaRPr kumimoji="1" lang="en-US" altLang="en-US" sz="3200" i="0">
              <a:latin typeface="Arial" pitchFamily="34" charset="0"/>
            </a:endParaRPr>
          </a:p>
        </p:txBody>
      </p:sp>
      <p:sp>
        <p:nvSpPr>
          <p:cNvPr id="615428" name="Text Box 4"/>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dirty="0">
                <a:solidFill>
                  <a:schemeClr val="bg1"/>
                </a:solidFill>
                <a:latin typeface="Arial" pitchFamily="34" charset="0"/>
              </a:rPr>
              <a:t>www.oasis-open.org</a:t>
            </a:r>
            <a:endParaRPr lang="en-US" altLang="en-US" dirty="0">
              <a:latin typeface="Times" pitchFamily="18" charset="0"/>
            </a:endParaRPr>
          </a:p>
        </p:txBody>
      </p:sp>
      <p:sp>
        <p:nvSpPr>
          <p:cNvPr id="3" name="TextBox 2"/>
          <p:cNvSpPr txBox="1"/>
          <p:nvPr/>
        </p:nvSpPr>
        <p:spPr>
          <a:xfrm>
            <a:off x="0" y="558225"/>
            <a:ext cx="9144000" cy="584775"/>
          </a:xfrm>
          <a:prstGeom prst="rect">
            <a:avLst/>
          </a:prstGeom>
          <a:noFill/>
        </p:spPr>
        <p:txBody>
          <a:bodyPr wrap="square" rtlCol="0">
            <a:spAutoFit/>
          </a:bodyPr>
          <a:lstStyle/>
          <a:p>
            <a:r>
              <a:rPr lang="en-US" sz="3200" i="0" dirty="0" smtClean="0">
                <a:latin typeface="+mj-lt"/>
              </a:rPr>
              <a:t>You can apply security consistently</a:t>
            </a:r>
            <a:endParaRPr lang="en-US" sz="3200" i="0" dirty="0">
              <a:latin typeface="+mj-lt"/>
            </a:endParaRPr>
          </a:p>
        </p:txBody>
      </p:sp>
      <p:cxnSp>
        <p:nvCxnSpPr>
          <p:cNvPr id="5" name="Straight Connector 4"/>
          <p:cNvCxnSpPr/>
          <p:nvPr/>
        </p:nvCxnSpPr>
        <p:spPr bwMode="auto">
          <a:xfrm>
            <a:off x="0" y="1143000"/>
            <a:ext cx="9144000" cy="0"/>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ounded Rectangle 8"/>
          <p:cNvSpPr/>
          <p:nvPr/>
        </p:nvSpPr>
        <p:spPr bwMode="auto">
          <a:xfrm>
            <a:off x="381000" y="1447800"/>
            <a:ext cx="2895600" cy="1219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Console" pitchFamily="49" charset="0"/>
              </a:rPr>
              <a:t>Java Applications</a:t>
            </a:r>
          </a:p>
          <a:p>
            <a:pPr marL="0" marR="0" indent="0" algn="ctr" defTabSz="914400" rtl="0" eaLnBrk="1" fontAlgn="base" latinLnBrk="0" hangingPunct="1">
              <a:lnSpc>
                <a:spcPct val="100000"/>
              </a:lnSpc>
              <a:spcBef>
                <a:spcPct val="0"/>
              </a:spcBef>
              <a:spcAft>
                <a:spcPct val="0"/>
              </a:spcAft>
              <a:buClrTx/>
              <a:buSzTx/>
              <a:buFontTx/>
              <a:buNone/>
              <a:tabLst/>
            </a:pPr>
            <a:r>
              <a:rPr lang="en-US" sz="1600" i="0" dirty="0" smtClean="0">
                <a:latin typeface="Lucida Console" pitchFamily="49" charset="0"/>
              </a:rPr>
              <a:t>JSP, JSF, CXF</a:t>
            </a:r>
            <a:endParaRPr kumimoji="0" lang="en-US" sz="1600" b="0" i="0" u="none" strike="noStrike" cap="none" normalizeH="0" baseline="0" dirty="0" smtClean="0">
              <a:ln>
                <a:noFill/>
              </a:ln>
              <a:solidFill>
                <a:schemeClr val="tx1"/>
              </a:solidFill>
              <a:effectLst/>
              <a:latin typeface="Lucida Console" pitchFamily="49" charset="0"/>
            </a:endParaRPr>
          </a:p>
        </p:txBody>
      </p:sp>
      <p:sp>
        <p:nvSpPr>
          <p:cNvPr id="13" name="Rounded Rectangle 12"/>
          <p:cNvSpPr/>
          <p:nvPr/>
        </p:nvSpPr>
        <p:spPr bwMode="auto">
          <a:xfrm>
            <a:off x="3657600" y="1447800"/>
            <a:ext cx="2895600" cy="1219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Console" pitchFamily="49" charset="0"/>
              </a:rPr>
              <a:t>.NET Applications</a:t>
            </a:r>
          </a:p>
          <a:p>
            <a:pPr marL="0" marR="0" indent="0" algn="ctr" defTabSz="914400" rtl="0" eaLnBrk="1" fontAlgn="base" latinLnBrk="0" hangingPunct="1">
              <a:lnSpc>
                <a:spcPct val="100000"/>
              </a:lnSpc>
              <a:spcBef>
                <a:spcPct val="0"/>
              </a:spcBef>
              <a:spcAft>
                <a:spcPct val="0"/>
              </a:spcAft>
              <a:buClrTx/>
              <a:buSzTx/>
              <a:buFontTx/>
              <a:buNone/>
              <a:tabLst/>
            </a:pPr>
            <a:r>
              <a:rPr lang="en-US" sz="1600" i="0" dirty="0" err="1" smtClean="0">
                <a:latin typeface="Lucida Console" pitchFamily="49" charset="0"/>
              </a:rPr>
              <a:t>ASP.Net</a:t>
            </a:r>
            <a:r>
              <a:rPr lang="en-US" sz="1600" i="0" dirty="0" smtClean="0">
                <a:latin typeface="Lucida Console" pitchFamily="49" charset="0"/>
              </a:rPr>
              <a:t>, Silverlight, WCF, WPF</a:t>
            </a:r>
            <a:endParaRPr kumimoji="0" lang="en-US" sz="1600" b="0" i="0" u="none" strike="noStrike" cap="none" normalizeH="0" baseline="0" dirty="0" smtClean="0">
              <a:ln>
                <a:noFill/>
              </a:ln>
              <a:solidFill>
                <a:schemeClr val="tx1"/>
              </a:solidFill>
              <a:effectLst/>
              <a:latin typeface="Lucida Console" pitchFamily="49" charset="0"/>
            </a:endParaRPr>
          </a:p>
        </p:txBody>
      </p:sp>
      <p:sp>
        <p:nvSpPr>
          <p:cNvPr id="14" name="Rounded Rectangle 13"/>
          <p:cNvSpPr/>
          <p:nvPr/>
        </p:nvSpPr>
        <p:spPr bwMode="auto">
          <a:xfrm>
            <a:off x="6934200" y="1447800"/>
            <a:ext cx="1828800" cy="1219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Console" pitchFamily="49" charset="0"/>
              </a:rPr>
              <a:t>SharePoint 2010</a:t>
            </a:r>
          </a:p>
        </p:txBody>
      </p:sp>
      <p:sp>
        <p:nvSpPr>
          <p:cNvPr id="15" name="Rounded Rectangle 14"/>
          <p:cNvSpPr/>
          <p:nvPr/>
        </p:nvSpPr>
        <p:spPr bwMode="auto">
          <a:xfrm>
            <a:off x="5867400" y="2971800"/>
            <a:ext cx="2895600" cy="1219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Console" pitchFamily="49" charset="0"/>
              </a:rPr>
              <a:t>SQL Server</a:t>
            </a:r>
          </a:p>
          <a:p>
            <a:pPr algn="ctr"/>
            <a:r>
              <a:rPr lang="en-US" sz="1600" i="0" dirty="0" smtClean="0">
                <a:latin typeface="Lucida Console" pitchFamily="49" charset="0"/>
              </a:rPr>
              <a:t>Rows, columns, and cells in databases</a:t>
            </a:r>
            <a:endParaRPr kumimoji="0" lang="en-US" sz="1600" b="0" i="0" u="none" strike="noStrike" cap="none" normalizeH="0" baseline="0" dirty="0" smtClean="0">
              <a:ln>
                <a:noFill/>
              </a:ln>
              <a:solidFill>
                <a:schemeClr val="tx1"/>
              </a:solidFill>
              <a:effectLst/>
              <a:latin typeface="Lucida Console" pitchFamily="49" charset="0"/>
            </a:endParaRPr>
          </a:p>
        </p:txBody>
      </p:sp>
      <p:sp>
        <p:nvSpPr>
          <p:cNvPr id="17" name="Rounded Rectangle 16"/>
          <p:cNvSpPr/>
          <p:nvPr/>
        </p:nvSpPr>
        <p:spPr bwMode="auto">
          <a:xfrm>
            <a:off x="2590800" y="2971800"/>
            <a:ext cx="2895600" cy="1219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Console" pitchFamily="49" charset="0"/>
              </a:rPr>
              <a:t>Apache</a:t>
            </a:r>
            <a:r>
              <a:rPr kumimoji="0" lang="en-US" sz="2000" b="0" i="0" u="none" strike="noStrike" cap="none" normalizeH="0" dirty="0" smtClean="0">
                <a:ln>
                  <a:noFill/>
                </a:ln>
                <a:solidFill>
                  <a:schemeClr val="tx1"/>
                </a:solidFill>
                <a:effectLst/>
                <a:latin typeface="Lucida Console" pitchFamily="49" charset="0"/>
              </a:rPr>
              <a:t> Hosted Applications</a:t>
            </a:r>
            <a:endParaRPr kumimoji="0" lang="en-US" sz="1600" b="0" i="0" u="none" strike="noStrike" cap="none" normalizeH="0" baseline="0" dirty="0" smtClean="0">
              <a:ln>
                <a:noFill/>
              </a:ln>
              <a:solidFill>
                <a:schemeClr val="tx1"/>
              </a:solidFill>
              <a:effectLst/>
              <a:latin typeface="Lucida Console" pitchFamily="49" charset="0"/>
            </a:endParaRPr>
          </a:p>
        </p:txBody>
      </p:sp>
      <p:sp>
        <p:nvSpPr>
          <p:cNvPr id="18" name="Rounded Rectangle 17"/>
          <p:cNvSpPr/>
          <p:nvPr/>
        </p:nvSpPr>
        <p:spPr bwMode="auto">
          <a:xfrm>
            <a:off x="381000" y="2971800"/>
            <a:ext cx="1828800" cy="1219200"/>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Lucida Console" pitchFamily="49" charset="0"/>
              </a:rPr>
              <a:t>IIS Hosted Apps</a:t>
            </a:r>
          </a:p>
        </p:txBody>
      </p:sp>
      <p:sp>
        <p:nvSpPr>
          <p:cNvPr id="19" name="Rounded Rectangle 18"/>
          <p:cNvSpPr/>
          <p:nvPr/>
        </p:nvSpPr>
        <p:spPr bwMode="auto">
          <a:xfrm>
            <a:off x="381000" y="4495800"/>
            <a:ext cx="1828800" cy="838200"/>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Lucida Console" pitchFamily="49" charset="0"/>
              </a:rPr>
              <a:t>DB-2</a:t>
            </a:r>
          </a:p>
        </p:txBody>
      </p:sp>
      <p:sp>
        <p:nvSpPr>
          <p:cNvPr id="20" name="Rounded Rectangle 19"/>
          <p:cNvSpPr/>
          <p:nvPr/>
        </p:nvSpPr>
        <p:spPr bwMode="auto">
          <a:xfrm>
            <a:off x="2565400" y="4510314"/>
            <a:ext cx="1828800" cy="838200"/>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Lucida Console" pitchFamily="49" charset="0"/>
              </a:rPr>
              <a:t>Oracle Databases</a:t>
            </a:r>
          </a:p>
        </p:txBody>
      </p:sp>
      <p:sp>
        <p:nvSpPr>
          <p:cNvPr id="21" name="Rounded Rectangle 20"/>
          <p:cNvSpPr/>
          <p:nvPr/>
        </p:nvSpPr>
        <p:spPr bwMode="auto">
          <a:xfrm>
            <a:off x="4749800" y="4495800"/>
            <a:ext cx="1828800" cy="838200"/>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Lucida Console" pitchFamily="49" charset="0"/>
              </a:rPr>
              <a:t>Networks</a:t>
            </a:r>
          </a:p>
        </p:txBody>
      </p:sp>
      <p:sp>
        <p:nvSpPr>
          <p:cNvPr id="22" name="Rounded Rectangle 21"/>
          <p:cNvSpPr/>
          <p:nvPr/>
        </p:nvSpPr>
        <p:spPr bwMode="auto">
          <a:xfrm>
            <a:off x="6934200" y="4495800"/>
            <a:ext cx="1828800" cy="838200"/>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2000" b="0" i="0" u="none" strike="noStrike" cap="none" normalizeH="0" baseline="0" dirty="0" smtClean="0">
                <a:ln>
                  <a:noFill/>
                </a:ln>
                <a:solidFill>
                  <a:schemeClr val="tx1"/>
                </a:solidFill>
                <a:effectLst/>
                <a:latin typeface="Lucida Console" pitchFamily="49" charset="0"/>
              </a:rPr>
              <a:t>MySQL</a:t>
            </a:r>
          </a:p>
        </p:txBody>
      </p:sp>
      <p:sp>
        <p:nvSpPr>
          <p:cNvPr id="27" name="Rounded Rectangle 26"/>
          <p:cNvSpPr/>
          <p:nvPr/>
        </p:nvSpPr>
        <p:spPr bwMode="auto">
          <a:xfrm>
            <a:off x="381000" y="5638800"/>
            <a:ext cx="8382000" cy="83820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2000" i="0" dirty="0" smtClean="0">
                <a:solidFill>
                  <a:schemeClr val="tx1"/>
                </a:solidFill>
                <a:latin typeface="Lucida Console" pitchFamily="49" charset="0"/>
              </a:rPr>
              <a:t>Business processes, new applications, services…</a:t>
            </a:r>
            <a:endParaRPr kumimoji="0" lang="en-US" sz="2000" b="0" i="0" u="none" strike="noStrike" cap="none" normalizeH="0" baseline="0" dirty="0" smtClean="0">
              <a:ln>
                <a:noFill/>
              </a:ln>
              <a:solidFill>
                <a:schemeClr val="tx1"/>
              </a:solidFill>
              <a:effectLst/>
              <a:latin typeface="Lucida Console" pitchFamily="49"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304800" y="4572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endParaRPr kumimoji="1" lang="en-US" altLang="en-US" sz="3600" i="0">
              <a:solidFill>
                <a:srgbClr val="333399"/>
              </a:solidFill>
              <a:latin typeface="Arial Black" pitchFamily="34" charset="0"/>
            </a:endParaRPr>
          </a:p>
        </p:txBody>
      </p:sp>
      <p:sp>
        <p:nvSpPr>
          <p:cNvPr id="615427" name="Rectangle 3"/>
          <p:cNvSpPr>
            <a:spLocks noChangeArrowheads="1"/>
          </p:cNvSpPr>
          <p:nvPr/>
        </p:nvSpPr>
        <p:spPr bwMode="auto">
          <a:xfrm>
            <a:off x="762000" y="1828800"/>
            <a:ext cx="6934200"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0" hangingPunct="0">
              <a:spcBef>
                <a:spcPct val="25000"/>
              </a:spcBef>
              <a:spcAft>
                <a:spcPct val="25000"/>
              </a:spcAft>
              <a:buClr>
                <a:schemeClr val="accent2"/>
              </a:buClr>
              <a:buSzPct val="50000"/>
              <a:buFont typeface="Monotype Sorts" pitchFamily="2" charset="2"/>
              <a:buChar char="n"/>
            </a:pPr>
            <a:endParaRPr kumimoji="1" lang="en-US" altLang="en-US" sz="3200" i="0" dirty="0">
              <a:latin typeface="Arial" pitchFamily="34" charset="0"/>
            </a:endParaRPr>
          </a:p>
          <a:p>
            <a:pPr marL="342900" indent="-342900" eaLnBrk="0" hangingPunct="0">
              <a:spcBef>
                <a:spcPct val="25000"/>
              </a:spcBef>
              <a:spcAft>
                <a:spcPct val="25000"/>
              </a:spcAft>
              <a:buClr>
                <a:schemeClr val="accent2"/>
              </a:buClr>
              <a:buSzPct val="50000"/>
              <a:buFont typeface="Monotype Sorts" pitchFamily="2" charset="2"/>
              <a:buNone/>
            </a:pPr>
            <a:endParaRPr kumimoji="1" lang="en-US" altLang="en-US" sz="3200" i="0" dirty="0">
              <a:latin typeface="Arial" pitchFamily="34" charset="0"/>
            </a:endParaRPr>
          </a:p>
        </p:txBody>
      </p:sp>
      <p:sp>
        <p:nvSpPr>
          <p:cNvPr id="615428" name="Text Box 4"/>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dirty="0">
                <a:solidFill>
                  <a:schemeClr val="bg1"/>
                </a:solidFill>
                <a:latin typeface="Arial" pitchFamily="34" charset="0"/>
              </a:rPr>
              <a:t>www.oasis-open.org</a:t>
            </a:r>
            <a:endParaRPr lang="en-US" altLang="en-US" dirty="0">
              <a:latin typeface="Times" pitchFamily="18" charset="0"/>
            </a:endParaRPr>
          </a:p>
        </p:txBody>
      </p:sp>
      <p:cxnSp>
        <p:nvCxnSpPr>
          <p:cNvPr id="5" name="Straight Connector 4"/>
          <p:cNvCxnSpPr/>
          <p:nvPr/>
        </p:nvCxnSpPr>
        <p:spPr bwMode="auto">
          <a:xfrm>
            <a:off x="0" y="1143000"/>
            <a:ext cx="9144000" cy="0"/>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0" y="558225"/>
            <a:ext cx="9144000" cy="584775"/>
          </a:xfrm>
          <a:prstGeom prst="rect">
            <a:avLst/>
          </a:prstGeom>
          <a:noFill/>
        </p:spPr>
        <p:txBody>
          <a:bodyPr wrap="square" rtlCol="0">
            <a:spAutoFit/>
          </a:bodyPr>
          <a:lstStyle/>
          <a:p>
            <a:r>
              <a:rPr lang="en-US" sz="3200" i="0" dirty="0" smtClean="0">
                <a:latin typeface="+mj-lt"/>
              </a:rPr>
              <a:t>XACML Allows Security Consolidation</a:t>
            </a:r>
            <a:endParaRPr lang="en-US" sz="3200" i="0" dirty="0">
              <a:latin typeface="+mj-lt"/>
            </a:endParaRPr>
          </a:p>
        </p:txBody>
      </p:sp>
      <p:sp>
        <p:nvSpPr>
          <p:cNvPr id="2" name="TextBox 1"/>
          <p:cNvSpPr txBox="1"/>
          <p:nvPr/>
        </p:nvSpPr>
        <p:spPr>
          <a:xfrm>
            <a:off x="914400" y="1371600"/>
            <a:ext cx="7315200" cy="923330"/>
          </a:xfrm>
          <a:prstGeom prst="rect">
            <a:avLst/>
          </a:prstGeom>
          <a:noFill/>
        </p:spPr>
        <p:txBody>
          <a:bodyPr wrap="square" rtlCol="0">
            <a:spAutoFit/>
          </a:bodyPr>
          <a:lstStyle/>
          <a:p>
            <a:r>
              <a:rPr lang="en-US" dirty="0" smtClean="0"/>
              <a:t>“Data on client XYZ should be available in SharePoint to all non-legal staff only if the current date is after the gag order is lifted. Legal staff require full access, but we need to audit their activity to ensure data isn’t leaked.”</a:t>
            </a:r>
            <a:endParaRPr lang="en-US" dirty="0"/>
          </a:p>
        </p:txBody>
      </p:sp>
      <p:graphicFrame>
        <p:nvGraphicFramePr>
          <p:cNvPr id="6" name="Diagram 5"/>
          <p:cNvGraphicFramePr/>
          <p:nvPr>
            <p:extLst>
              <p:ext uri="{D42A27DB-BD31-4B8C-83A1-F6EECF244321}">
                <p14:modId xmlns:p14="http://schemas.microsoft.com/office/powerpoint/2010/main" val="2945534211"/>
              </p:ext>
            </p:extLst>
          </p:nvPr>
        </p:nvGraphicFramePr>
        <p:xfrm>
          <a:off x="381000" y="2413000"/>
          <a:ext cx="3962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5" name="Diagram 24"/>
          <p:cNvGraphicFramePr/>
          <p:nvPr>
            <p:extLst>
              <p:ext uri="{D42A27DB-BD31-4B8C-83A1-F6EECF244321}">
                <p14:modId xmlns:p14="http://schemas.microsoft.com/office/powerpoint/2010/main" val="1509333061"/>
              </p:ext>
            </p:extLst>
          </p:nvPr>
        </p:nvGraphicFramePr>
        <p:xfrm>
          <a:off x="4724400" y="2413000"/>
          <a:ext cx="39624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0866274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304800" y="4572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endParaRPr kumimoji="1" lang="en-US" altLang="en-US" sz="3600" i="0">
              <a:solidFill>
                <a:srgbClr val="333399"/>
              </a:solidFill>
              <a:latin typeface="Arial Black" pitchFamily="34" charset="0"/>
            </a:endParaRPr>
          </a:p>
        </p:txBody>
      </p:sp>
      <p:sp>
        <p:nvSpPr>
          <p:cNvPr id="615427" name="Rectangle 3"/>
          <p:cNvSpPr>
            <a:spLocks noChangeArrowheads="1"/>
          </p:cNvSpPr>
          <p:nvPr/>
        </p:nvSpPr>
        <p:spPr bwMode="auto">
          <a:xfrm>
            <a:off x="762000" y="1828800"/>
            <a:ext cx="6934200"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0" hangingPunct="0">
              <a:spcBef>
                <a:spcPct val="25000"/>
              </a:spcBef>
              <a:spcAft>
                <a:spcPct val="25000"/>
              </a:spcAft>
              <a:buClr>
                <a:schemeClr val="accent2"/>
              </a:buClr>
              <a:buSzPct val="50000"/>
              <a:buFont typeface="Monotype Sorts" pitchFamily="2" charset="2"/>
              <a:buChar char="n"/>
            </a:pPr>
            <a:endParaRPr kumimoji="1" lang="en-US" altLang="en-US" sz="3200" i="0" dirty="0">
              <a:latin typeface="Arial" pitchFamily="34" charset="0"/>
            </a:endParaRPr>
          </a:p>
          <a:p>
            <a:pPr marL="342900" indent="-342900" eaLnBrk="0" hangingPunct="0">
              <a:spcBef>
                <a:spcPct val="25000"/>
              </a:spcBef>
              <a:spcAft>
                <a:spcPct val="25000"/>
              </a:spcAft>
              <a:buClr>
                <a:schemeClr val="accent2"/>
              </a:buClr>
              <a:buSzPct val="50000"/>
              <a:buFont typeface="Monotype Sorts" pitchFamily="2" charset="2"/>
              <a:buNone/>
            </a:pPr>
            <a:endParaRPr kumimoji="1" lang="en-US" altLang="en-US" sz="3200" i="0" dirty="0">
              <a:latin typeface="Arial" pitchFamily="34" charset="0"/>
            </a:endParaRPr>
          </a:p>
        </p:txBody>
      </p:sp>
      <p:sp>
        <p:nvSpPr>
          <p:cNvPr id="615428" name="Text Box 4"/>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dirty="0">
                <a:solidFill>
                  <a:schemeClr val="bg1"/>
                </a:solidFill>
                <a:latin typeface="Arial" pitchFamily="34" charset="0"/>
              </a:rPr>
              <a:t>www.oasis-open.org</a:t>
            </a:r>
            <a:endParaRPr lang="en-US" altLang="en-US" dirty="0">
              <a:latin typeface="Times" pitchFamily="18" charset="0"/>
            </a:endParaRPr>
          </a:p>
        </p:txBody>
      </p:sp>
      <p:cxnSp>
        <p:nvCxnSpPr>
          <p:cNvPr id="5" name="Straight Connector 4"/>
          <p:cNvCxnSpPr/>
          <p:nvPr/>
        </p:nvCxnSpPr>
        <p:spPr bwMode="auto">
          <a:xfrm>
            <a:off x="0" y="1143000"/>
            <a:ext cx="9144000" cy="0"/>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0" y="609600"/>
            <a:ext cx="9144000" cy="584775"/>
          </a:xfrm>
          <a:prstGeom prst="rect">
            <a:avLst/>
          </a:prstGeom>
          <a:noFill/>
        </p:spPr>
        <p:txBody>
          <a:bodyPr wrap="square" rtlCol="0">
            <a:spAutoFit/>
          </a:bodyPr>
          <a:lstStyle/>
          <a:p>
            <a:r>
              <a:rPr lang="en-US" sz="3200" i="0" dirty="0" smtClean="0">
                <a:latin typeface="+mj-lt"/>
              </a:rPr>
              <a:t>XACML scales!</a:t>
            </a:r>
            <a:endParaRPr lang="en-US" sz="3200" i="0" dirty="0">
              <a:latin typeface="+mj-lt"/>
            </a:endParaRPr>
          </a:p>
        </p:txBody>
      </p:sp>
      <p:graphicFrame>
        <p:nvGraphicFramePr>
          <p:cNvPr id="8" name="Diagram 7"/>
          <p:cNvGraphicFramePr/>
          <p:nvPr>
            <p:extLst>
              <p:ext uri="{D42A27DB-BD31-4B8C-83A1-F6EECF244321}">
                <p14:modId xmlns:p14="http://schemas.microsoft.com/office/powerpoint/2010/main" val="2079169268"/>
              </p:ext>
            </p:extLst>
          </p:nvPr>
        </p:nvGraphicFramePr>
        <p:xfrm>
          <a:off x="304800" y="1371601"/>
          <a:ext cx="8458200" cy="5281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810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304800" y="4572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endParaRPr kumimoji="1" lang="en-US" altLang="en-US" sz="3600" i="0">
              <a:solidFill>
                <a:srgbClr val="333399"/>
              </a:solidFill>
              <a:latin typeface="Arial Black" pitchFamily="34" charset="0"/>
            </a:endParaRPr>
          </a:p>
        </p:txBody>
      </p:sp>
      <p:sp>
        <p:nvSpPr>
          <p:cNvPr id="615427" name="Rectangle 3"/>
          <p:cNvSpPr>
            <a:spLocks noChangeArrowheads="1"/>
          </p:cNvSpPr>
          <p:nvPr/>
        </p:nvSpPr>
        <p:spPr bwMode="auto">
          <a:xfrm>
            <a:off x="762000" y="1828800"/>
            <a:ext cx="6934200"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0" hangingPunct="0">
              <a:spcBef>
                <a:spcPct val="25000"/>
              </a:spcBef>
              <a:spcAft>
                <a:spcPct val="25000"/>
              </a:spcAft>
              <a:buClr>
                <a:schemeClr val="accent2"/>
              </a:buClr>
              <a:buSzPct val="50000"/>
              <a:buFont typeface="Monotype Sorts" pitchFamily="2" charset="2"/>
              <a:buChar char="n"/>
            </a:pPr>
            <a:endParaRPr kumimoji="1" lang="en-US" altLang="en-US" sz="3200" i="0">
              <a:latin typeface="Arial" pitchFamily="34" charset="0"/>
            </a:endParaRPr>
          </a:p>
          <a:p>
            <a:pPr marL="342900" indent="-342900" eaLnBrk="0" hangingPunct="0">
              <a:spcBef>
                <a:spcPct val="25000"/>
              </a:spcBef>
              <a:spcAft>
                <a:spcPct val="25000"/>
              </a:spcAft>
              <a:buClr>
                <a:schemeClr val="accent2"/>
              </a:buClr>
              <a:buSzPct val="50000"/>
              <a:buFont typeface="Monotype Sorts" pitchFamily="2" charset="2"/>
              <a:buNone/>
            </a:pPr>
            <a:endParaRPr kumimoji="1" lang="en-US" altLang="en-US" sz="3200" i="0">
              <a:latin typeface="Arial" pitchFamily="34" charset="0"/>
            </a:endParaRPr>
          </a:p>
        </p:txBody>
      </p:sp>
      <p:sp>
        <p:nvSpPr>
          <p:cNvPr id="615428" name="Text Box 4"/>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dirty="0">
                <a:solidFill>
                  <a:schemeClr val="bg1"/>
                </a:solidFill>
                <a:latin typeface="Arial" pitchFamily="34" charset="0"/>
              </a:rPr>
              <a:t>www.oasis-open.org</a:t>
            </a:r>
            <a:endParaRPr lang="en-US" altLang="en-US" dirty="0">
              <a:latin typeface="Times" pitchFamily="18" charset="0"/>
            </a:endParaRPr>
          </a:p>
        </p:txBody>
      </p:sp>
      <p:sp>
        <p:nvSpPr>
          <p:cNvPr id="3" name="TextBox 2"/>
          <p:cNvSpPr txBox="1"/>
          <p:nvPr/>
        </p:nvSpPr>
        <p:spPr>
          <a:xfrm>
            <a:off x="0" y="558225"/>
            <a:ext cx="9144000" cy="584775"/>
          </a:xfrm>
          <a:prstGeom prst="rect">
            <a:avLst/>
          </a:prstGeom>
          <a:noFill/>
        </p:spPr>
        <p:txBody>
          <a:bodyPr wrap="square" rtlCol="0">
            <a:spAutoFit/>
          </a:bodyPr>
          <a:lstStyle/>
          <a:p>
            <a:r>
              <a:rPr lang="en-US" sz="3200" i="0" dirty="0" smtClean="0">
                <a:latin typeface="+mj-lt"/>
              </a:rPr>
              <a:t>Business Users Should not see XML</a:t>
            </a:r>
            <a:endParaRPr lang="en-US" sz="3200" i="0" dirty="0">
              <a:latin typeface="+mj-lt"/>
            </a:endParaRPr>
          </a:p>
        </p:txBody>
      </p:sp>
      <p:cxnSp>
        <p:nvCxnSpPr>
          <p:cNvPr id="5" name="Straight Connector 4"/>
          <p:cNvCxnSpPr/>
          <p:nvPr/>
        </p:nvCxnSpPr>
        <p:spPr bwMode="auto">
          <a:xfrm>
            <a:off x="0" y="1143000"/>
            <a:ext cx="9144000" cy="0"/>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228600" y="1333500"/>
            <a:ext cx="3619500" cy="41910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dirty="0" smtClean="0">
                <a:ln>
                  <a:noFill/>
                </a:ln>
                <a:solidFill>
                  <a:schemeClr val="tx1"/>
                </a:solidFill>
                <a:effectLst/>
              </a:rPr>
              <a:t>Some users might accept editing this</a:t>
            </a:r>
          </a:p>
        </p:txBody>
      </p:sp>
      <p:sp>
        <p:nvSpPr>
          <p:cNvPr id="24" name="Rectangle 23"/>
          <p:cNvSpPr/>
          <p:nvPr/>
        </p:nvSpPr>
        <p:spPr bwMode="auto">
          <a:xfrm>
            <a:off x="266700" y="3738562"/>
            <a:ext cx="3619500" cy="4191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dirty="0" smtClean="0">
                <a:ln>
                  <a:noFill/>
                </a:ln>
                <a:solidFill>
                  <a:schemeClr val="tx1"/>
                </a:solidFill>
                <a:effectLst/>
              </a:rPr>
              <a:t>But policies are typically</a:t>
            </a:r>
            <a:r>
              <a:rPr kumimoji="0" lang="en-US" sz="1400" b="0" i="0" u="none" strike="noStrike" cap="none" normalizeH="0" dirty="0" smtClean="0">
                <a:ln>
                  <a:noFill/>
                </a:ln>
                <a:solidFill>
                  <a:schemeClr val="tx1"/>
                </a:solidFill>
                <a:effectLst/>
              </a:rPr>
              <a:t> more complex</a:t>
            </a:r>
            <a:endParaRPr kumimoji="0" lang="en-US" sz="1400" b="0" i="0" u="none" strike="noStrike" cap="none" normalizeH="0" baseline="0" dirty="0" smtClean="0">
              <a:ln>
                <a:noFill/>
              </a:ln>
              <a:solidFill>
                <a:schemeClr val="tx1"/>
              </a:solidFill>
              <a:effectLst/>
            </a:endParaRPr>
          </a:p>
        </p:txBody>
      </p:sp>
      <p:pic>
        <p:nvPicPr>
          <p:cNvPr id="63078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557" y="4397829"/>
            <a:ext cx="1248304" cy="2094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079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0725" y="4353371"/>
            <a:ext cx="2124075"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12057" y="5144870"/>
            <a:ext cx="4162425" cy="646331"/>
          </a:xfrm>
          <a:prstGeom prst="rect">
            <a:avLst/>
          </a:prstGeom>
          <a:noFill/>
        </p:spPr>
        <p:txBody>
          <a:bodyPr wrap="square" rtlCol="0">
            <a:spAutoFit/>
          </a:bodyPr>
          <a:lstStyle/>
          <a:p>
            <a:r>
              <a:rPr lang="en-US" b="1" dirty="0" smtClean="0"/>
              <a:t>This code is used to express specific login times on a single server</a:t>
            </a:r>
            <a:endParaRPr lang="en-US" b="1" dirty="0"/>
          </a:p>
        </p:txBody>
      </p:sp>
      <p:graphicFrame>
        <p:nvGraphicFramePr>
          <p:cNvPr id="10" name="Diagram 9"/>
          <p:cNvGraphicFramePr/>
          <p:nvPr>
            <p:extLst>
              <p:ext uri="{D42A27DB-BD31-4B8C-83A1-F6EECF244321}">
                <p14:modId xmlns:p14="http://schemas.microsoft.com/office/powerpoint/2010/main" val="1604940413"/>
              </p:ext>
            </p:extLst>
          </p:nvPr>
        </p:nvGraphicFramePr>
        <p:xfrm>
          <a:off x="4577443" y="1143000"/>
          <a:ext cx="4337957" cy="563267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1905000"/>
            <a:ext cx="4215187"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845674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ChangeArrowheads="1"/>
          </p:cNvSpPr>
          <p:nvPr/>
        </p:nvSpPr>
        <p:spPr bwMode="auto">
          <a:xfrm>
            <a:off x="304800" y="4572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lnSpc>
                <a:spcPct val="80000"/>
              </a:lnSpc>
            </a:pPr>
            <a:endParaRPr kumimoji="1" lang="en-US" altLang="en-US" sz="3600" i="0">
              <a:solidFill>
                <a:srgbClr val="333399"/>
              </a:solidFill>
              <a:latin typeface="Arial Black" pitchFamily="34" charset="0"/>
            </a:endParaRPr>
          </a:p>
        </p:txBody>
      </p:sp>
      <p:sp>
        <p:nvSpPr>
          <p:cNvPr id="615427" name="Rectangle 3"/>
          <p:cNvSpPr>
            <a:spLocks noChangeArrowheads="1"/>
          </p:cNvSpPr>
          <p:nvPr/>
        </p:nvSpPr>
        <p:spPr bwMode="auto">
          <a:xfrm>
            <a:off x="762000" y="1828800"/>
            <a:ext cx="6934200"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0" hangingPunct="0">
              <a:spcBef>
                <a:spcPct val="25000"/>
              </a:spcBef>
              <a:spcAft>
                <a:spcPct val="25000"/>
              </a:spcAft>
              <a:buClr>
                <a:schemeClr val="accent2"/>
              </a:buClr>
              <a:buSzPct val="50000"/>
              <a:buFont typeface="Monotype Sorts" pitchFamily="2" charset="2"/>
              <a:buChar char="n"/>
            </a:pPr>
            <a:endParaRPr kumimoji="1" lang="en-US" altLang="en-US" sz="3200" i="0">
              <a:latin typeface="Arial" pitchFamily="34" charset="0"/>
            </a:endParaRPr>
          </a:p>
          <a:p>
            <a:pPr marL="342900" indent="-342900" eaLnBrk="0" hangingPunct="0">
              <a:spcBef>
                <a:spcPct val="25000"/>
              </a:spcBef>
              <a:spcAft>
                <a:spcPct val="25000"/>
              </a:spcAft>
              <a:buClr>
                <a:schemeClr val="accent2"/>
              </a:buClr>
              <a:buSzPct val="50000"/>
              <a:buFont typeface="Monotype Sorts" pitchFamily="2" charset="2"/>
              <a:buNone/>
            </a:pPr>
            <a:endParaRPr kumimoji="1" lang="en-US" altLang="en-US" sz="3200" i="0">
              <a:latin typeface="Arial" pitchFamily="34" charset="0"/>
            </a:endParaRPr>
          </a:p>
        </p:txBody>
      </p:sp>
      <p:sp>
        <p:nvSpPr>
          <p:cNvPr id="615428" name="Text Box 4"/>
          <p:cNvSpPr txBox="1">
            <a:spLocks noChangeArrowheads="1"/>
          </p:cNvSpPr>
          <p:nvPr/>
        </p:nvSpPr>
        <p:spPr bwMode="auto">
          <a:xfrm>
            <a:off x="6324600" y="120650"/>
            <a:ext cx="2590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en-US" sz="1600" b="1" i="0" dirty="0">
                <a:solidFill>
                  <a:schemeClr val="bg1"/>
                </a:solidFill>
                <a:latin typeface="Arial" pitchFamily="34" charset="0"/>
              </a:rPr>
              <a:t>www.oasis-open.org</a:t>
            </a:r>
            <a:endParaRPr lang="en-US" altLang="en-US" dirty="0">
              <a:latin typeface="Times" pitchFamily="18" charset="0"/>
            </a:endParaRPr>
          </a:p>
        </p:txBody>
      </p:sp>
      <p:cxnSp>
        <p:nvCxnSpPr>
          <p:cNvPr id="5" name="Straight Connector 4"/>
          <p:cNvCxnSpPr/>
          <p:nvPr/>
        </p:nvCxnSpPr>
        <p:spPr bwMode="auto">
          <a:xfrm>
            <a:off x="0" y="1143000"/>
            <a:ext cx="9144000" cy="0"/>
          </a:xfrm>
          <a:prstGeom prst="line">
            <a:avLst/>
          </a:pr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0" y="558225"/>
            <a:ext cx="9144000" cy="584775"/>
          </a:xfrm>
          <a:prstGeom prst="rect">
            <a:avLst/>
          </a:prstGeom>
          <a:noFill/>
        </p:spPr>
        <p:txBody>
          <a:bodyPr wrap="square" rtlCol="0">
            <a:spAutoFit/>
          </a:bodyPr>
          <a:lstStyle/>
          <a:p>
            <a:r>
              <a:rPr lang="en-US" sz="3200" i="0" dirty="0" smtClean="0">
                <a:latin typeface="+mj-lt"/>
              </a:rPr>
              <a:t>Leverage RBAC and ABAC</a:t>
            </a:r>
            <a:endParaRPr lang="en-US" sz="3200" i="0" dirty="0">
              <a:latin typeface="+mj-lt"/>
            </a:endParaRPr>
          </a:p>
        </p:txBody>
      </p:sp>
      <p:sp>
        <p:nvSpPr>
          <p:cNvPr id="9" name="TextBox 8"/>
          <p:cNvSpPr txBox="1"/>
          <p:nvPr/>
        </p:nvSpPr>
        <p:spPr>
          <a:xfrm>
            <a:off x="914400" y="1371600"/>
            <a:ext cx="7315200" cy="1200329"/>
          </a:xfrm>
          <a:prstGeom prst="rect">
            <a:avLst/>
          </a:prstGeom>
          <a:noFill/>
        </p:spPr>
        <p:txBody>
          <a:bodyPr wrap="square" rtlCol="0">
            <a:spAutoFit/>
          </a:bodyPr>
          <a:lstStyle/>
          <a:p>
            <a:r>
              <a:rPr lang="en-US" dirty="0" smtClean="0"/>
              <a:t>“Data on client XYZ should be available in SharePoint to all non-legal staff only if the current date is after the gag order is lifted. Legal staff require full access, but we need to audit their activity to ensure data isn’t leaked. John Doe is the only non-legal exception, and must also have access.”</a:t>
            </a:r>
            <a:endParaRPr lang="en-US" dirty="0"/>
          </a:p>
        </p:txBody>
      </p:sp>
      <p:graphicFrame>
        <p:nvGraphicFramePr>
          <p:cNvPr id="2" name="Diagram 1"/>
          <p:cNvGraphicFramePr/>
          <p:nvPr>
            <p:extLst>
              <p:ext uri="{D42A27DB-BD31-4B8C-83A1-F6EECF244321}">
                <p14:modId xmlns:p14="http://schemas.microsoft.com/office/powerpoint/2010/main" val="4189409658"/>
              </p:ext>
            </p:extLst>
          </p:nvPr>
        </p:nvGraphicFramePr>
        <p:xfrm>
          <a:off x="914400" y="2819400"/>
          <a:ext cx="74676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546928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ASIStemplate3.pot">
  <a:themeElements>
    <a:clrScheme name="OASIStemplate3.po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OASIStemplate3.po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ASIStemplate3.po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OASIStemplate3.po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OASIStemplate3.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ASIStemplate3.po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OASIStemplate3.po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OASIStemplate3.po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OASIStemplate3.po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C:\OASIS\TRADE SHOWS\SLIDES\OASIStemplate3.pot</Template>
  <TotalTime>5359</TotalTime>
  <Words>567</Words>
  <Application>Microsoft Office PowerPoint</Application>
  <PresentationFormat>On-screen Show (4:3)</PresentationFormat>
  <Paragraphs>84</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OASIStemplate3.pot</vt:lpstr>
      <vt:lpstr>XACML in real-world applications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OASIS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OASIS: Integrating Standards for Web Services, Business Processes &amp; Remote Portals</dc:title>
  <dc:subject>Web Services</dc:subject>
  <dc:creator>Patrick Gannon</dc:creator>
  <dc:description>Delphi Summit - 10/29/02</dc:description>
  <cp:lastModifiedBy>doron</cp:lastModifiedBy>
  <cp:revision>245</cp:revision>
  <cp:lastPrinted>2001-10-03T13:09:55Z</cp:lastPrinted>
  <dcterms:created xsi:type="dcterms:W3CDTF">2001-02-19T16:56:32Z</dcterms:created>
  <dcterms:modified xsi:type="dcterms:W3CDTF">2011-06-08T15:25:56Z</dcterms:modified>
</cp:coreProperties>
</file>