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729" r:id="rId2"/>
  </p:sldMasterIdLst>
  <p:notesMasterIdLst>
    <p:notesMasterId r:id="rId10"/>
  </p:notesMasterIdLst>
  <p:handoutMasterIdLst>
    <p:handoutMasterId r:id="rId11"/>
  </p:handoutMasterIdLst>
  <p:sldIdLst>
    <p:sldId id="330" r:id="rId3"/>
    <p:sldId id="372" r:id="rId4"/>
    <p:sldId id="373" r:id="rId5"/>
    <p:sldId id="374" r:id="rId6"/>
    <p:sldId id="375" r:id="rId7"/>
    <p:sldId id="376" r:id="rId8"/>
    <p:sldId id="367" r:id="rId9"/>
  </p:sldIdLst>
  <p:sldSz cx="9144000" cy="6858000" type="screen4x3"/>
  <p:notesSz cx="7315200" cy="96012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Arial Unicode MS" pitchFamily="34" charset="-128"/>
        <a:cs typeface="Arial Unicode MS" pitchFamily="34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Arial Unicode MS" pitchFamily="34" charset="-128"/>
        <a:cs typeface="Arial Unicode MS" pitchFamily="34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Arial Unicode MS" pitchFamily="34" charset="-128"/>
        <a:cs typeface="Arial Unicode MS" pitchFamily="34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Arial Unicode MS" pitchFamily="34" charset="-128"/>
        <a:cs typeface="Arial Unicode MS" pitchFamily="34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Arial Unicode MS" pitchFamily="34" charset="-128"/>
        <a:cs typeface="Arial Unicode MS" pitchFamily="34" charset="-128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Arial Unicode MS" pitchFamily="34" charset="-128"/>
        <a:cs typeface="Arial Unicode MS" pitchFamily="34" charset="-128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Arial Unicode MS" pitchFamily="34" charset="-128"/>
        <a:cs typeface="Arial Unicode MS" pitchFamily="34" charset="-128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Arial Unicode MS" pitchFamily="34" charset="-128"/>
        <a:cs typeface="Arial Unicode MS" pitchFamily="34" charset="-128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Arial Unicode MS" pitchFamily="34" charset="-128"/>
        <a:cs typeface="Arial Unicode MS" pitchFamily="34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E5C53"/>
    <a:srgbClr val="00694B"/>
    <a:srgbClr val="00B0CA"/>
    <a:srgbClr val="B4D200"/>
    <a:srgbClr val="F2B600"/>
    <a:srgbClr val="E98300"/>
    <a:srgbClr val="A1006B"/>
    <a:srgbClr val="CD003C"/>
    <a:srgbClr val="E05206"/>
    <a:srgbClr val="3E0D5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558" autoAdjust="0"/>
    <p:restoredTop sz="94660"/>
  </p:normalViewPr>
  <p:slideViewPr>
    <p:cSldViewPr>
      <p:cViewPr>
        <p:scale>
          <a:sx n="75" d="100"/>
          <a:sy n="75" d="100"/>
        </p:scale>
        <p:origin x="-1248" y="-150"/>
      </p:cViewPr>
      <p:guideLst>
        <p:guide orient="horz" pos="3761"/>
        <p:guide orient="horz" pos="1075"/>
        <p:guide orient="horz" pos="1012"/>
        <p:guide orient="horz" pos="949"/>
        <p:guide orient="horz" pos="4189"/>
        <p:guide pos="364"/>
        <p:guide pos="2882"/>
        <p:guide pos="5475"/>
        <p:guide pos="2820"/>
        <p:guide pos="2935"/>
        <p:guide pos="575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7" d="100"/>
        <a:sy n="37" d="100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-2460" y="-102"/>
      </p:cViewPr>
      <p:guideLst>
        <p:guide orient="horz" pos="3024"/>
        <p:guide orient="horz" pos="581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8" descr="Logo-format-300B.bmp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00800" y="9107488"/>
            <a:ext cx="492125" cy="41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Slide Number Placeholder 5"/>
          <p:cNvSpPr>
            <a:spLocks noGrp="1"/>
          </p:cNvSpPr>
          <p:nvPr>
            <p:ph type="sldNum" sz="quarter" idx="3"/>
          </p:nvPr>
        </p:nvSpPr>
        <p:spPr bwMode="black">
          <a:xfrm>
            <a:off x="455613" y="9112250"/>
            <a:ext cx="3825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 smtClean="0">
                <a:solidFill>
                  <a:srgbClr val="333333"/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75E09DD8-CB1B-4F15-9070-7D9BAAA921D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2"/>
          </p:nvPr>
        </p:nvSpPr>
        <p:spPr bwMode="black">
          <a:xfrm>
            <a:off x="838201" y="9112250"/>
            <a:ext cx="51054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 smtClean="0">
                <a:solidFill>
                  <a:srgbClr val="333333"/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 smtClean="0"/>
              <a:t>Copyright © 2010 CA. All rights reserved.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black">
          <a:xfrm>
            <a:off x="519113" y="4624388"/>
            <a:ext cx="6245225" cy="42560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  <a:endParaRPr lang="en-US" noProof="0" dirty="0"/>
          </a:p>
        </p:txBody>
      </p:sp>
      <p:sp>
        <p:nvSpPr>
          <p:cNvPr id="14" name="Slide Image Placeholder 1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pic>
        <p:nvPicPr>
          <p:cNvPr id="13" name="Picture 8" descr="Logo-format-300B.bmp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00800" y="9107488"/>
            <a:ext cx="492125" cy="41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Slide Number Placeholder 5"/>
          <p:cNvSpPr>
            <a:spLocks noGrp="1"/>
          </p:cNvSpPr>
          <p:nvPr>
            <p:ph type="sldNum" sz="quarter" idx="5"/>
          </p:nvPr>
        </p:nvSpPr>
        <p:spPr bwMode="black">
          <a:xfrm>
            <a:off x="455613" y="9112250"/>
            <a:ext cx="3825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 smtClean="0">
                <a:solidFill>
                  <a:srgbClr val="333333"/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75E09DD8-CB1B-4F15-9070-7D9BAAA921D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4"/>
          </p:nvPr>
        </p:nvSpPr>
        <p:spPr bwMode="black">
          <a:xfrm>
            <a:off x="838201" y="9112250"/>
            <a:ext cx="51054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 smtClean="0">
                <a:solidFill>
                  <a:srgbClr val="333333"/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 smtClean="0"/>
              <a:t>Copyright © 2010 CA. All rights reserved.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dt="0"/>
  <p:notesStyle>
    <a:lvl1pPr marL="228600" indent="-228600" algn="l" rtl="0" fontAlgn="base">
      <a:spcBef>
        <a:spcPct val="30000"/>
      </a:spcBef>
      <a:spcAft>
        <a:spcPct val="0"/>
      </a:spcAft>
      <a:buFont typeface="CA Sans" pitchFamily="2" charset="0"/>
      <a:buChar char="—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indent="-228600" algn="l" rtl="0" fontAlgn="base">
      <a:spcBef>
        <a:spcPct val="30000"/>
      </a:spcBef>
      <a:spcAft>
        <a:spcPct val="0"/>
      </a:spcAft>
      <a:buFont typeface="CA Sans" pitchFamily="2" charset="0"/>
      <a:buChar char="−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685800" indent="-228600" algn="l" rtl="0" fontAlgn="base">
      <a:spcBef>
        <a:spcPct val="30000"/>
      </a:spcBef>
      <a:spcAft>
        <a:spcPct val="0"/>
      </a:spcAft>
      <a:buFont typeface="CA Sans" pitchFamily="2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914400" indent="-228600" algn="l" rtl="0" fontAlgn="base">
      <a:spcBef>
        <a:spcPct val="30000"/>
      </a:spcBef>
      <a:spcAft>
        <a:spcPct val="0"/>
      </a:spcAft>
      <a:buFont typeface="CA Sans" pitchFamily="2" charset="0"/>
      <a:buChar char="–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143000" indent="-228600" algn="l" rtl="0" fontAlgn="base">
      <a:spcBef>
        <a:spcPct val="30000"/>
      </a:spcBef>
      <a:spcAft>
        <a:spcPct val="0"/>
      </a:spcAft>
      <a:buFont typeface="CA Sans" pitchFamily="2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xfrm>
            <a:off x="152400" y="9155113"/>
            <a:ext cx="382587" cy="365125"/>
          </a:xfrm>
          <a:prstGeom prst="rect">
            <a:avLst/>
          </a:prstGeom>
        </p:spPr>
        <p:txBody>
          <a:bodyPr/>
          <a:lstStyle/>
          <a:p>
            <a:fld id="{9C6A2A98-0331-4324-941A-7FD2034C9C65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6" name="Slide Image Placeholder 5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" name="Notes Placeholder 6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533401" y="9155113"/>
            <a:ext cx="5714999" cy="36576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dirty="0" smtClean="0"/>
              <a:t>Copyright © 2010 CA. All rights reserved.</a:t>
            </a:r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5E09DD8-CB1B-4F15-9070-7D9BAAA921D3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© 2010 CA. All rights reserved.</a:t>
            </a:r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5E09DD8-CB1B-4F15-9070-7D9BAAA921D3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© 2010 CA. All rights reserved.</a:t>
            </a:r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5E09DD8-CB1B-4F15-9070-7D9BAAA921D3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© 2010 CA. All rights reserved.</a:t>
            </a:r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5E09DD8-CB1B-4F15-9070-7D9BAAA921D3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© 2010 CA. All rights reserved.</a:t>
            </a:r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5E09DD8-CB1B-4F15-9070-7D9BAAA921D3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© 2010 CA. All rights reserved.</a:t>
            </a:r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>
          <a:xfrm>
            <a:off x="152400" y="9155113"/>
            <a:ext cx="382587" cy="3651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145EB96-8781-4312-9714-D0359785CC3E}" type="slidenum">
              <a:rPr lang="en-US">
                <a:ea typeface="Arial Unicode MS" pitchFamily="34" charset="-128"/>
                <a:cs typeface="Arial Unicode MS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 dirty="0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8133" name="Footer Placeholder 4"/>
          <p:cNvSpPr>
            <a:spLocks noGrp="1"/>
          </p:cNvSpPr>
          <p:nvPr>
            <p:ph type="ftr" sz="quarter" idx="4"/>
          </p:nvPr>
        </p:nvSpPr>
        <p:spPr>
          <a:xfrm>
            <a:off x="533401" y="9155113"/>
            <a:ext cx="5714999" cy="36576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ea typeface="Arial Unicode MS" pitchFamily="34" charset="-128"/>
                <a:cs typeface="Arial Unicode MS" pitchFamily="34" charset="-128"/>
              </a:rPr>
              <a:t>Copyright © 2010 CA. All rights reserved.</a:t>
            </a:r>
            <a:endParaRPr lang="en-US" dirty="0"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79"/>
          <p:cNvGrpSpPr>
            <a:grpSpLocks/>
          </p:cNvGrpSpPr>
          <p:nvPr/>
        </p:nvGrpSpPr>
        <p:grpSpPr bwMode="auto">
          <a:xfrm>
            <a:off x="344488" y="225425"/>
            <a:ext cx="8448675" cy="6389688"/>
            <a:chOff x="337081" y="225878"/>
            <a:chExt cx="8449374" cy="6389597"/>
          </a:xfrm>
        </p:grpSpPr>
        <p:grpSp>
          <p:nvGrpSpPr>
            <p:cNvPr id="6" name="Group 28"/>
            <p:cNvGrpSpPr>
              <a:grpSpLocks/>
            </p:cNvGrpSpPr>
            <p:nvPr userDrawn="1"/>
          </p:nvGrpSpPr>
          <p:grpSpPr bwMode="auto">
            <a:xfrm>
              <a:off x="337081" y="225877"/>
              <a:ext cx="8449374" cy="228598"/>
              <a:chOff x="337081" y="225877"/>
              <a:chExt cx="8449374" cy="228598"/>
            </a:xfrm>
          </p:grpSpPr>
          <p:grpSp>
            <p:nvGrpSpPr>
              <p:cNvPr id="55" name="Group 15"/>
              <p:cNvGrpSpPr>
                <a:grpSpLocks/>
              </p:cNvGrpSpPr>
              <p:nvPr userDrawn="1"/>
            </p:nvGrpSpPr>
            <p:grpSpPr bwMode="auto">
              <a:xfrm>
                <a:off x="337081" y="225878"/>
                <a:ext cx="228619" cy="228597"/>
                <a:chOff x="417083" y="635908"/>
                <a:chExt cx="228619" cy="228597"/>
              </a:xfrm>
            </p:grpSpPr>
            <p:cxnSp>
              <p:nvCxnSpPr>
                <p:cNvPr id="68" name="Straight Connector 13"/>
                <p:cNvCxnSpPr/>
                <p:nvPr userDrawn="1"/>
              </p:nvCxnSpPr>
              <p:spPr bwMode="ltGray">
                <a:xfrm>
                  <a:off x="417083" y="750207"/>
                  <a:ext cx="228619" cy="0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" name="Straight Connector 14"/>
                <p:cNvCxnSpPr/>
                <p:nvPr userDrawn="1"/>
              </p:nvCxnSpPr>
              <p:spPr bwMode="ltGray">
                <a:xfrm rot="5400000">
                  <a:off x="417094" y="750207"/>
                  <a:ext cx="228597" cy="0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6" name="Group 16"/>
              <p:cNvGrpSpPr>
                <a:grpSpLocks/>
              </p:cNvGrpSpPr>
              <p:nvPr userDrawn="1"/>
            </p:nvGrpSpPr>
            <p:grpSpPr bwMode="auto">
              <a:xfrm>
                <a:off x="2391476" y="225877"/>
                <a:ext cx="230206" cy="228597"/>
                <a:chOff x="416422" y="635907"/>
                <a:chExt cx="230206" cy="228597"/>
              </a:xfrm>
            </p:grpSpPr>
            <p:cxnSp>
              <p:nvCxnSpPr>
                <p:cNvPr id="66" name="Straight Connector 17"/>
                <p:cNvCxnSpPr/>
                <p:nvPr userDrawn="1"/>
              </p:nvCxnSpPr>
              <p:spPr bwMode="ltGray">
                <a:xfrm>
                  <a:off x="416422" y="750207"/>
                  <a:ext cx="230206" cy="0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" name="Straight Connector 18"/>
                <p:cNvCxnSpPr/>
                <p:nvPr userDrawn="1"/>
              </p:nvCxnSpPr>
              <p:spPr bwMode="ltGray">
                <a:xfrm rot="5400000">
                  <a:off x="417227" y="749412"/>
                  <a:ext cx="228597" cy="1587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7" name="Group 19"/>
              <p:cNvGrpSpPr>
                <a:grpSpLocks/>
              </p:cNvGrpSpPr>
              <p:nvPr userDrawn="1"/>
            </p:nvGrpSpPr>
            <p:grpSpPr bwMode="auto">
              <a:xfrm>
                <a:off x="4447458" y="225878"/>
                <a:ext cx="228619" cy="228597"/>
                <a:chOff x="417348" y="635908"/>
                <a:chExt cx="228619" cy="228597"/>
              </a:xfrm>
            </p:grpSpPr>
            <p:cxnSp>
              <p:nvCxnSpPr>
                <p:cNvPr id="64" name="Straight Connector 63"/>
                <p:cNvCxnSpPr/>
                <p:nvPr userDrawn="1"/>
              </p:nvCxnSpPr>
              <p:spPr bwMode="ltGray">
                <a:xfrm>
                  <a:off x="417348" y="750207"/>
                  <a:ext cx="228619" cy="0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" name="Straight Connector 21"/>
                <p:cNvCxnSpPr/>
                <p:nvPr userDrawn="1"/>
              </p:nvCxnSpPr>
              <p:spPr bwMode="ltGray">
                <a:xfrm rot="5400000">
                  <a:off x="417359" y="750207"/>
                  <a:ext cx="228597" cy="0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8" name="Group 22"/>
              <p:cNvGrpSpPr>
                <a:grpSpLocks/>
              </p:cNvGrpSpPr>
              <p:nvPr userDrawn="1"/>
            </p:nvGrpSpPr>
            <p:grpSpPr bwMode="auto">
              <a:xfrm>
                <a:off x="6501853" y="225877"/>
                <a:ext cx="230207" cy="228597"/>
                <a:chOff x="416687" y="635907"/>
                <a:chExt cx="230207" cy="228597"/>
              </a:xfrm>
            </p:grpSpPr>
            <p:cxnSp>
              <p:nvCxnSpPr>
                <p:cNvPr id="62" name="Straight Connector 23"/>
                <p:cNvCxnSpPr/>
                <p:nvPr userDrawn="1"/>
              </p:nvCxnSpPr>
              <p:spPr bwMode="ltGray">
                <a:xfrm>
                  <a:off x="416687" y="750207"/>
                  <a:ext cx="230207" cy="0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" name="Straight Connector 24"/>
                <p:cNvCxnSpPr/>
                <p:nvPr userDrawn="1"/>
              </p:nvCxnSpPr>
              <p:spPr bwMode="ltGray">
                <a:xfrm rot="5400000">
                  <a:off x="417492" y="749412"/>
                  <a:ext cx="228597" cy="1588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9" name="Group 25"/>
              <p:cNvGrpSpPr>
                <a:grpSpLocks/>
              </p:cNvGrpSpPr>
              <p:nvPr userDrawn="1"/>
            </p:nvGrpSpPr>
            <p:grpSpPr bwMode="auto">
              <a:xfrm>
                <a:off x="8557836" y="225878"/>
                <a:ext cx="228619" cy="228597"/>
                <a:chOff x="417613" y="635908"/>
                <a:chExt cx="228619" cy="228597"/>
              </a:xfrm>
            </p:grpSpPr>
            <p:cxnSp>
              <p:nvCxnSpPr>
                <p:cNvPr id="60" name="Straight Connector 59"/>
                <p:cNvCxnSpPr/>
                <p:nvPr userDrawn="1"/>
              </p:nvCxnSpPr>
              <p:spPr bwMode="ltGray">
                <a:xfrm>
                  <a:off x="417613" y="750207"/>
                  <a:ext cx="228619" cy="0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Straight Connector 60"/>
                <p:cNvCxnSpPr/>
                <p:nvPr userDrawn="1"/>
              </p:nvCxnSpPr>
              <p:spPr bwMode="ltGray">
                <a:xfrm rot="5400000">
                  <a:off x="417624" y="750207"/>
                  <a:ext cx="228597" cy="0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7" name="Group 29"/>
            <p:cNvGrpSpPr>
              <a:grpSpLocks/>
            </p:cNvGrpSpPr>
            <p:nvPr userDrawn="1"/>
          </p:nvGrpSpPr>
          <p:grpSpPr bwMode="auto">
            <a:xfrm>
              <a:off x="337081" y="2280073"/>
              <a:ext cx="8449374" cy="228597"/>
              <a:chOff x="337081" y="226590"/>
              <a:chExt cx="8449374" cy="228597"/>
            </a:xfrm>
          </p:grpSpPr>
          <p:grpSp>
            <p:nvGrpSpPr>
              <p:cNvPr id="40" name="Group 30"/>
              <p:cNvGrpSpPr>
                <a:grpSpLocks/>
              </p:cNvGrpSpPr>
              <p:nvPr userDrawn="1"/>
            </p:nvGrpSpPr>
            <p:grpSpPr bwMode="auto">
              <a:xfrm>
                <a:off x="337081" y="226590"/>
                <a:ext cx="228619" cy="228597"/>
                <a:chOff x="417083" y="636620"/>
                <a:chExt cx="228619" cy="228597"/>
              </a:xfrm>
            </p:grpSpPr>
            <p:cxnSp>
              <p:nvCxnSpPr>
                <p:cNvPr id="53" name="Straight Connector 52"/>
                <p:cNvCxnSpPr/>
                <p:nvPr userDrawn="1"/>
              </p:nvCxnSpPr>
              <p:spPr bwMode="ltGray">
                <a:xfrm>
                  <a:off x="417083" y="750919"/>
                  <a:ext cx="228619" cy="0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/>
                <p:cNvCxnSpPr/>
                <p:nvPr userDrawn="1"/>
              </p:nvCxnSpPr>
              <p:spPr bwMode="ltGray">
                <a:xfrm rot="5400000">
                  <a:off x="417094" y="750919"/>
                  <a:ext cx="228597" cy="0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1" name="Group 31"/>
              <p:cNvGrpSpPr>
                <a:grpSpLocks/>
              </p:cNvGrpSpPr>
              <p:nvPr userDrawn="1"/>
            </p:nvGrpSpPr>
            <p:grpSpPr bwMode="auto">
              <a:xfrm>
                <a:off x="2391476" y="226590"/>
                <a:ext cx="230206" cy="228597"/>
                <a:chOff x="416422" y="636620"/>
                <a:chExt cx="230206" cy="228597"/>
              </a:xfrm>
            </p:grpSpPr>
            <p:cxnSp>
              <p:nvCxnSpPr>
                <p:cNvPr id="51" name="Straight Connector 50"/>
                <p:cNvCxnSpPr/>
                <p:nvPr userDrawn="1"/>
              </p:nvCxnSpPr>
              <p:spPr bwMode="ltGray">
                <a:xfrm>
                  <a:off x="416422" y="750919"/>
                  <a:ext cx="230206" cy="0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Straight Connector 51"/>
                <p:cNvCxnSpPr/>
                <p:nvPr userDrawn="1"/>
              </p:nvCxnSpPr>
              <p:spPr bwMode="ltGray">
                <a:xfrm rot="5400000">
                  <a:off x="417227" y="750125"/>
                  <a:ext cx="228597" cy="1587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2" name="Group 32"/>
              <p:cNvGrpSpPr>
                <a:grpSpLocks/>
              </p:cNvGrpSpPr>
              <p:nvPr userDrawn="1"/>
            </p:nvGrpSpPr>
            <p:grpSpPr bwMode="auto">
              <a:xfrm>
                <a:off x="4447458" y="226590"/>
                <a:ext cx="228619" cy="228597"/>
                <a:chOff x="417348" y="636620"/>
                <a:chExt cx="228619" cy="228597"/>
              </a:xfrm>
            </p:grpSpPr>
            <p:cxnSp>
              <p:nvCxnSpPr>
                <p:cNvPr id="49" name="Straight Connector 39"/>
                <p:cNvCxnSpPr/>
                <p:nvPr userDrawn="1"/>
              </p:nvCxnSpPr>
              <p:spPr bwMode="ltGray">
                <a:xfrm>
                  <a:off x="417348" y="750919"/>
                  <a:ext cx="228619" cy="0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" name="Straight Connector 40"/>
                <p:cNvCxnSpPr/>
                <p:nvPr userDrawn="1"/>
              </p:nvCxnSpPr>
              <p:spPr bwMode="ltGray">
                <a:xfrm rot="5400000">
                  <a:off x="417359" y="750919"/>
                  <a:ext cx="228597" cy="0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3" name="Group 33"/>
              <p:cNvGrpSpPr>
                <a:grpSpLocks/>
              </p:cNvGrpSpPr>
              <p:nvPr userDrawn="1"/>
            </p:nvGrpSpPr>
            <p:grpSpPr bwMode="auto">
              <a:xfrm>
                <a:off x="6501853" y="226590"/>
                <a:ext cx="230207" cy="228597"/>
                <a:chOff x="416687" y="636620"/>
                <a:chExt cx="230207" cy="228597"/>
              </a:xfrm>
            </p:grpSpPr>
            <p:cxnSp>
              <p:nvCxnSpPr>
                <p:cNvPr id="47" name="Straight Connector 37"/>
                <p:cNvCxnSpPr/>
                <p:nvPr userDrawn="1"/>
              </p:nvCxnSpPr>
              <p:spPr bwMode="ltGray">
                <a:xfrm>
                  <a:off x="416687" y="750919"/>
                  <a:ext cx="230207" cy="0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Straight Connector 38"/>
                <p:cNvCxnSpPr/>
                <p:nvPr userDrawn="1"/>
              </p:nvCxnSpPr>
              <p:spPr bwMode="ltGray">
                <a:xfrm rot="5400000">
                  <a:off x="417492" y="750125"/>
                  <a:ext cx="228597" cy="1588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4" name="Group 34"/>
              <p:cNvGrpSpPr>
                <a:grpSpLocks/>
              </p:cNvGrpSpPr>
              <p:nvPr userDrawn="1"/>
            </p:nvGrpSpPr>
            <p:grpSpPr bwMode="auto">
              <a:xfrm>
                <a:off x="8557836" y="226590"/>
                <a:ext cx="228619" cy="228597"/>
                <a:chOff x="417613" y="636620"/>
                <a:chExt cx="228619" cy="228597"/>
              </a:xfrm>
            </p:grpSpPr>
            <p:cxnSp>
              <p:nvCxnSpPr>
                <p:cNvPr id="45" name="Straight Connector 44"/>
                <p:cNvCxnSpPr/>
                <p:nvPr userDrawn="1"/>
              </p:nvCxnSpPr>
              <p:spPr bwMode="ltGray">
                <a:xfrm>
                  <a:off x="417613" y="750919"/>
                  <a:ext cx="228619" cy="0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Straight Connector 36"/>
                <p:cNvCxnSpPr/>
                <p:nvPr userDrawn="1"/>
              </p:nvCxnSpPr>
              <p:spPr bwMode="ltGray">
                <a:xfrm rot="5400000">
                  <a:off x="417624" y="750919"/>
                  <a:ext cx="228597" cy="0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8" name="Group 45"/>
            <p:cNvGrpSpPr>
              <a:grpSpLocks/>
            </p:cNvGrpSpPr>
            <p:nvPr userDrawn="1"/>
          </p:nvGrpSpPr>
          <p:grpSpPr bwMode="auto">
            <a:xfrm>
              <a:off x="337081" y="4332682"/>
              <a:ext cx="8449374" cy="228598"/>
              <a:chOff x="337081" y="225716"/>
              <a:chExt cx="8449374" cy="228598"/>
            </a:xfrm>
          </p:grpSpPr>
          <p:grpSp>
            <p:nvGrpSpPr>
              <p:cNvPr id="25" name="Group 46"/>
              <p:cNvGrpSpPr>
                <a:grpSpLocks/>
              </p:cNvGrpSpPr>
              <p:nvPr userDrawn="1"/>
            </p:nvGrpSpPr>
            <p:grpSpPr bwMode="auto">
              <a:xfrm>
                <a:off x="337081" y="225717"/>
                <a:ext cx="228619" cy="228597"/>
                <a:chOff x="417083" y="635747"/>
                <a:chExt cx="228619" cy="228597"/>
              </a:xfrm>
            </p:grpSpPr>
            <p:cxnSp>
              <p:nvCxnSpPr>
                <p:cNvPr id="38" name="Straight Connector 37"/>
                <p:cNvCxnSpPr/>
                <p:nvPr userDrawn="1"/>
              </p:nvCxnSpPr>
              <p:spPr bwMode="ltGray">
                <a:xfrm>
                  <a:off x="417083" y="750046"/>
                  <a:ext cx="228619" cy="0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/>
                <p:nvPr userDrawn="1"/>
              </p:nvCxnSpPr>
              <p:spPr bwMode="ltGray">
                <a:xfrm rot="5400000">
                  <a:off x="417094" y="750046"/>
                  <a:ext cx="228597" cy="0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6" name="Group 47"/>
              <p:cNvGrpSpPr>
                <a:grpSpLocks/>
              </p:cNvGrpSpPr>
              <p:nvPr userDrawn="1"/>
            </p:nvGrpSpPr>
            <p:grpSpPr bwMode="auto">
              <a:xfrm>
                <a:off x="2391476" y="225716"/>
                <a:ext cx="230206" cy="228597"/>
                <a:chOff x="416422" y="635746"/>
                <a:chExt cx="230206" cy="228597"/>
              </a:xfrm>
            </p:grpSpPr>
            <p:cxnSp>
              <p:nvCxnSpPr>
                <p:cNvPr id="36" name="Straight Connector 35"/>
                <p:cNvCxnSpPr/>
                <p:nvPr userDrawn="1"/>
              </p:nvCxnSpPr>
              <p:spPr bwMode="ltGray">
                <a:xfrm>
                  <a:off x="416422" y="750046"/>
                  <a:ext cx="230206" cy="0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Straight Connector 36"/>
                <p:cNvCxnSpPr/>
                <p:nvPr userDrawn="1"/>
              </p:nvCxnSpPr>
              <p:spPr bwMode="ltGray">
                <a:xfrm rot="5400000">
                  <a:off x="417227" y="749251"/>
                  <a:ext cx="228597" cy="1587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7" name="Group 48"/>
              <p:cNvGrpSpPr>
                <a:grpSpLocks/>
              </p:cNvGrpSpPr>
              <p:nvPr userDrawn="1"/>
            </p:nvGrpSpPr>
            <p:grpSpPr bwMode="auto">
              <a:xfrm>
                <a:off x="4447458" y="225717"/>
                <a:ext cx="228619" cy="228597"/>
                <a:chOff x="417348" y="635747"/>
                <a:chExt cx="228619" cy="228597"/>
              </a:xfrm>
            </p:grpSpPr>
            <p:cxnSp>
              <p:nvCxnSpPr>
                <p:cNvPr id="34" name="Straight Connector 33"/>
                <p:cNvCxnSpPr/>
                <p:nvPr userDrawn="1"/>
              </p:nvCxnSpPr>
              <p:spPr bwMode="ltGray">
                <a:xfrm>
                  <a:off x="417348" y="750046"/>
                  <a:ext cx="228619" cy="0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Straight Connector 34"/>
                <p:cNvCxnSpPr/>
                <p:nvPr userDrawn="1"/>
              </p:nvCxnSpPr>
              <p:spPr bwMode="ltGray">
                <a:xfrm rot="5400000">
                  <a:off x="417359" y="750046"/>
                  <a:ext cx="228597" cy="0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8" name="Group 49"/>
              <p:cNvGrpSpPr>
                <a:grpSpLocks/>
              </p:cNvGrpSpPr>
              <p:nvPr userDrawn="1"/>
            </p:nvGrpSpPr>
            <p:grpSpPr bwMode="auto">
              <a:xfrm>
                <a:off x="6501853" y="225716"/>
                <a:ext cx="230207" cy="228597"/>
                <a:chOff x="416687" y="635746"/>
                <a:chExt cx="230207" cy="228597"/>
              </a:xfrm>
            </p:grpSpPr>
            <p:cxnSp>
              <p:nvCxnSpPr>
                <p:cNvPr id="32" name="Straight Connector 31"/>
                <p:cNvCxnSpPr/>
                <p:nvPr userDrawn="1"/>
              </p:nvCxnSpPr>
              <p:spPr bwMode="ltGray">
                <a:xfrm>
                  <a:off x="416687" y="750046"/>
                  <a:ext cx="230207" cy="0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Straight Connector 32"/>
                <p:cNvCxnSpPr/>
                <p:nvPr userDrawn="1"/>
              </p:nvCxnSpPr>
              <p:spPr bwMode="ltGray">
                <a:xfrm rot="5400000">
                  <a:off x="417492" y="749251"/>
                  <a:ext cx="228597" cy="1588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9" name="Group 50"/>
              <p:cNvGrpSpPr>
                <a:grpSpLocks/>
              </p:cNvGrpSpPr>
              <p:nvPr userDrawn="1"/>
            </p:nvGrpSpPr>
            <p:grpSpPr bwMode="auto">
              <a:xfrm>
                <a:off x="8557836" y="225717"/>
                <a:ext cx="228619" cy="228597"/>
                <a:chOff x="417613" y="635747"/>
                <a:chExt cx="228619" cy="228597"/>
              </a:xfrm>
            </p:grpSpPr>
            <p:cxnSp>
              <p:nvCxnSpPr>
                <p:cNvPr id="30" name="Straight Connector 29"/>
                <p:cNvCxnSpPr/>
                <p:nvPr userDrawn="1"/>
              </p:nvCxnSpPr>
              <p:spPr bwMode="ltGray">
                <a:xfrm>
                  <a:off x="417613" y="750046"/>
                  <a:ext cx="228619" cy="0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Straight Connector 30"/>
                <p:cNvCxnSpPr/>
                <p:nvPr userDrawn="1"/>
              </p:nvCxnSpPr>
              <p:spPr bwMode="ltGray">
                <a:xfrm rot="5400000">
                  <a:off x="417624" y="750046"/>
                  <a:ext cx="228597" cy="0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9" name="Group 61"/>
            <p:cNvGrpSpPr>
              <a:grpSpLocks/>
            </p:cNvGrpSpPr>
            <p:nvPr userDrawn="1"/>
          </p:nvGrpSpPr>
          <p:grpSpPr bwMode="auto">
            <a:xfrm>
              <a:off x="337081" y="6386877"/>
              <a:ext cx="8449374" cy="228597"/>
              <a:chOff x="337081" y="226429"/>
              <a:chExt cx="8449374" cy="228597"/>
            </a:xfrm>
          </p:grpSpPr>
          <p:grpSp>
            <p:nvGrpSpPr>
              <p:cNvPr id="10" name="Group 62"/>
              <p:cNvGrpSpPr>
                <a:grpSpLocks/>
              </p:cNvGrpSpPr>
              <p:nvPr userDrawn="1"/>
            </p:nvGrpSpPr>
            <p:grpSpPr bwMode="auto">
              <a:xfrm>
                <a:off x="337081" y="226429"/>
                <a:ext cx="228619" cy="228597"/>
                <a:chOff x="417083" y="636459"/>
                <a:chExt cx="228619" cy="228597"/>
              </a:xfrm>
            </p:grpSpPr>
            <p:cxnSp>
              <p:nvCxnSpPr>
                <p:cNvPr id="23" name="Straight Connector 22"/>
                <p:cNvCxnSpPr/>
                <p:nvPr userDrawn="1"/>
              </p:nvCxnSpPr>
              <p:spPr bwMode="ltGray">
                <a:xfrm>
                  <a:off x="417083" y="750758"/>
                  <a:ext cx="228619" cy="0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Straight Connector 23"/>
                <p:cNvCxnSpPr/>
                <p:nvPr userDrawn="1"/>
              </p:nvCxnSpPr>
              <p:spPr bwMode="ltGray">
                <a:xfrm rot="5400000">
                  <a:off x="417094" y="750758"/>
                  <a:ext cx="228597" cy="0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" name="Group 63"/>
              <p:cNvGrpSpPr>
                <a:grpSpLocks/>
              </p:cNvGrpSpPr>
              <p:nvPr userDrawn="1"/>
            </p:nvGrpSpPr>
            <p:grpSpPr bwMode="auto">
              <a:xfrm>
                <a:off x="2391476" y="226429"/>
                <a:ext cx="230206" cy="228597"/>
                <a:chOff x="416422" y="636459"/>
                <a:chExt cx="230206" cy="228597"/>
              </a:xfrm>
            </p:grpSpPr>
            <p:cxnSp>
              <p:nvCxnSpPr>
                <p:cNvPr id="21" name="Straight Connector 20"/>
                <p:cNvCxnSpPr/>
                <p:nvPr userDrawn="1"/>
              </p:nvCxnSpPr>
              <p:spPr bwMode="ltGray">
                <a:xfrm>
                  <a:off x="416422" y="750758"/>
                  <a:ext cx="230206" cy="0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Straight Connector 21"/>
                <p:cNvCxnSpPr/>
                <p:nvPr userDrawn="1"/>
              </p:nvCxnSpPr>
              <p:spPr bwMode="ltGray">
                <a:xfrm rot="5400000">
                  <a:off x="417227" y="749964"/>
                  <a:ext cx="228597" cy="1587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" name="Group 64"/>
              <p:cNvGrpSpPr>
                <a:grpSpLocks/>
              </p:cNvGrpSpPr>
              <p:nvPr userDrawn="1"/>
            </p:nvGrpSpPr>
            <p:grpSpPr bwMode="auto">
              <a:xfrm>
                <a:off x="4447458" y="226429"/>
                <a:ext cx="228619" cy="228597"/>
                <a:chOff x="417348" y="636459"/>
                <a:chExt cx="228619" cy="228597"/>
              </a:xfrm>
            </p:grpSpPr>
            <p:cxnSp>
              <p:nvCxnSpPr>
                <p:cNvPr id="19" name="Straight Connector 18"/>
                <p:cNvCxnSpPr/>
                <p:nvPr userDrawn="1"/>
              </p:nvCxnSpPr>
              <p:spPr bwMode="ltGray">
                <a:xfrm>
                  <a:off x="417348" y="750758"/>
                  <a:ext cx="228619" cy="0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Connector 19"/>
                <p:cNvCxnSpPr/>
                <p:nvPr userDrawn="1"/>
              </p:nvCxnSpPr>
              <p:spPr bwMode="ltGray">
                <a:xfrm rot="5400000">
                  <a:off x="417359" y="750758"/>
                  <a:ext cx="228597" cy="0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3" name="Group 65"/>
              <p:cNvGrpSpPr>
                <a:grpSpLocks/>
              </p:cNvGrpSpPr>
              <p:nvPr userDrawn="1"/>
            </p:nvGrpSpPr>
            <p:grpSpPr bwMode="auto">
              <a:xfrm>
                <a:off x="6501853" y="226429"/>
                <a:ext cx="230207" cy="228597"/>
                <a:chOff x="416687" y="636459"/>
                <a:chExt cx="230207" cy="228597"/>
              </a:xfrm>
            </p:grpSpPr>
            <p:cxnSp>
              <p:nvCxnSpPr>
                <p:cNvPr id="17" name="Straight Connector 16"/>
                <p:cNvCxnSpPr/>
                <p:nvPr userDrawn="1"/>
              </p:nvCxnSpPr>
              <p:spPr bwMode="ltGray">
                <a:xfrm>
                  <a:off x="416687" y="750758"/>
                  <a:ext cx="230207" cy="0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/>
                <p:cNvCxnSpPr/>
                <p:nvPr userDrawn="1"/>
              </p:nvCxnSpPr>
              <p:spPr bwMode="ltGray">
                <a:xfrm rot="5400000">
                  <a:off x="417492" y="749964"/>
                  <a:ext cx="228597" cy="1588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" name="Group 66"/>
              <p:cNvGrpSpPr>
                <a:grpSpLocks/>
              </p:cNvGrpSpPr>
              <p:nvPr userDrawn="1"/>
            </p:nvGrpSpPr>
            <p:grpSpPr bwMode="auto">
              <a:xfrm>
                <a:off x="8557836" y="226429"/>
                <a:ext cx="228619" cy="228597"/>
                <a:chOff x="417613" y="636459"/>
                <a:chExt cx="228619" cy="228597"/>
              </a:xfrm>
            </p:grpSpPr>
            <p:cxnSp>
              <p:nvCxnSpPr>
                <p:cNvPr id="15" name="Straight Connector 14"/>
                <p:cNvCxnSpPr/>
                <p:nvPr userDrawn="1"/>
              </p:nvCxnSpPr>
              <p:spPr bwMode="ltGray">
                <a:xfrm>
                  <a:off x="417613" y="750758"/>
                  <a:ext cx="228619" cy="0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/>
                <p:cNvCxnSpPr/>
                <p:nvPr userDrawn="1"/>
              </p:nvCxnSpPr>
              <p:spPr bwMode="ltGray">
                <a:xfrm rot="5400000">
                  <a:off x="417624" y="750758"/>
                  <a:ext cx="228597" cy="0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70" name="Rectangle 69"/>
          <p:cNvSpPr/>
          <p:nvPr/>
        </p:nvSpPr>
        <p:spPr bwMode="white">
          <a:xfrm>
            <a:off x="577850" y="463550"/>
            <a:ext cx="5929313" cy="3873500"/>
          </a:xfrm>
          <a:prstGeom prst="rect">
            <a:avLst/>
          </a:prstGeom>
          <a:solidFill>
            <a:srgbClr val="19056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FS Joey" pitchFamily="50" charset="0"/>
            </a:endParaRPr>
          </a:p>
        </p:txBody>
      </p:sp>
      <p:grpSp>
        <p:nvGrpSpPr>
          <p:cNvPr id="75" name="Group 79"/>
          <p:cNvGrpSpPr>
            <a:grpSpLocks/>
          </p:cNvGrpSpPr>
          <p:nvPr/>
        </p:nvGrpSpPr>
        <p:grpSpPr bwMode="auto">
          <a:xfrm>
            <a:off x="6754813" y="4564063"/>
            <a:ext cx="1806575" cy="1828800"/>
            <a:chOff x="6754761" y="4564626"/>
            <a:chExt cx="1806678" cy="1828800"/>
          </a:xfrm>
        </p:grpSpPr>
        <p:sp>
          <p:nvSpPr>
            <p:cNvPr id="76" name="Rectangle 75"/>
            <p:cNvSpPr/>
            <p:nvPr userDrawn="1"/>
          </p:nvSpPr>
          <p:spPr>
            <a:xfrm>
              <a:off x="6754761" y="4564626"/>
              <a:ext cx="1806678" cy="18288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FS Joey" pitchFamily="50" charset="0"/>
              </a:endParaRPr>
            </a:p>
          </p:txBody>
        </p:sp>
        <p:pic>
          <p:nvPicPr>
            <p:cNvPr id="77" name="Picture 83" descr="Logo for title-300.bmp"/>
            <p:cNvPicPr>
              <a:picLocks noChangeAspect="1"/>
            </p:cNvPicPr>
            <p:nvPr userDrawn="1"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7456957" y="5434290"/>
              <a:ext cx="1041157" cy="861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80" name="Group 84"/>
          <p:cNvGrpSpPr>
            <a:grpSpLocks/>
          </p:cNvGrpSpPr>
          <p:nvPr userDrawn="1"/>
        </p:nvGrpSpPr>
        <p:grpSpPr bwMode="auto">
          <a:xfrm>
            <a:off x="6754813" y="4564063"/>
            <a:ext cx="1806575" cy="1828800"/>
            <a:chOff x="6754761" y="4564626"/>
            <a:chExt cx="1806678" cy="1828800"/>
          </a:xfrm>
        </p:grpSpPr>
        <p:sp>
          <p:nvSpPr>
            <p:cNvPr id="81" name="Rectangle 80"/>
            <p:cNvSpPr/>
            <p:nvPr userDrawn="1"/>
          </p:nvSpPr>
          <p:spPr>
            <a:xfrm>
              <a:off x="6754761" y="4564626"/>
              <a:ext cx="1806678" cy="18288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FS Joey" pitchFamily="50" charset="0"/>
              </a:endParaRPr>
            </a:p>
          </p:txBody>
        </p:sp>
        <p:pic>
          <p:nvPicPr>
            <p:cNvPr id="83" name="Picture 88" descr="Logo for title-300.bmp"/>
            <p:cNvPicPr>
              <a:picLocks noChangeAspect="1"/>
            </p:cNvPicPr>
            <p:nvPr userDrawn="1"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7456957" y="5434290"/>
              <a:ext cx="1041157" cy="861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98" name="Title 1"/>
          <p:cNvSpPr>
            <a:spLocks noGrp="1"/>
          </p:cNvSpPr>
          <p:nvPr>
            <p:ph type="ctrTitle"/>
          </p:nvPr>
        </p:nvSpPr>
        <p:spPr bwMode="black">
          <a:xfrm>
            <a:off x="911585" y="649948"/>
            <a:ext cx="5394960" cy="2338220"/>
          </a:xfrm>
        </p:spPr>
        <p:txBody>
          <a:bodyPr>
            <a:noAutofit/>
          </a:bodyPr>
          <a:lstStyle>
            <a:lvl1pPr algn="l">
              <a:lnSpc>
                <a:spcPct val="100000"/>
              </a:lnSpc>
              <a:defRPr sz="4400" b="0">
                <a:solidFill>
                  <a:schemeClr val="bg1"/>
                </a:solidFill>
                <a:latin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2" name="Content Placeholder 82"/>
          <p:cNvSpPr>
            <a:spLocks noGrp="1"/>
          </p:cNvSpPr>
          <p:nvPr>
            <p:ph sz="quarter" idx="10"/>
          </p:nvPr>
        </p:nvSpPr>
        <p:spPr bwMode="black">
          <a:xfrm>
            <a:off x="904875" y="3590658"/>
            <a:ext cx="5292725" cy="317092"/>
          </a:xfrm>
        </p:spPr>
        <p:txBody>
          <a:bodyPr rtlCol="0">
            <a:noAutofit/>
          </a:bodyPr>
          <a:lstStyle>
            <a:lvl1pPr marL="0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FS Joey"/>
              <a:buNone/>
              <a:defRPr lang="en-US" sz="2000" b="0" i="0" kern="1200" smtClean="0">
                <a:solidFill>
                  <a:schemeClr val="bg1"/>
                </a:solidFill>
                <a:latin typeface="Calibri" pitchFamily="34" charset="0"/>
                <a:ea typeface="+mn-ea"/>
                <a:cs typeface="FS Joey" pitchFamily="50" charset="0"/>
              </a:defRPr>
            </a:lvl1pPr>
            <a:lvl2pPr marL="0" indent="0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buFont typeface="FS Joey"/>
              <a:buNone/>
              <a:defRPr lang="en-US" sz="2000" b="0" i="0" kern="1200" smtClean="0">
                <a:solidFill>
                  <a:srgbClr val="FFFFFF"/>
                </a:solidFill>
                <a:latin typeface="+mn-lt"/>
                <a:ea typeface="+mn-ea"/>
                <a:cs typeface="FS Joey" pitchFamily="34" charset="0"/>
              </a:defRPr>
            </a:lvl2pPr>
            <a:lvl3pPr marL="0" indent="0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buFont typeface="FS Joey"/>
              <a:buNone/>
              <a:defRPr lang="en-US" sz="2000" b="0" i="0" kern="1200" smtClean="0">
                <a:solidFill>
                  <a:srgbClr val="FFFFFF"/>
                </a:solidFill>
                <a:latin typeface="+mn-lt"/>
                <a:ea typeface="+mn-ea"/>
                <a:cs typeface="FS Joey" pitchFamily="34" charset="0"/>
              </a:defRPr>
            </a:lvl3pPr>
            <a:lvl4pPr marL="0" indent="0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buFont typeface="FS Joey"/>
              <a:buNone/>
              <a:defRPr lang="en-US" sz="2000" b="0" i="0" kern="1200" smtClean="0">
                <a:solidFill>
                  <a:srgbClr val="FFFFFF"/>
                </a:solidFill>
                <a:latin typeface="+mn-lt"/>
                <a:ea typeface="+mn-ea"/>
                <a:cs typeface="FS Joey" pitchFamily="34" charset="0"/>
              </a:defRPr>
            </a:lvl4pPr>
            <a:lvl5pPr marL="0" indent="0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buFont typeface="FS Joey"/>
              <a:buNone/>
              <a:defRPr lang="en-US" sz="2000" b="0" i="0" kern="1200" dirty="0" smtClean="0">
                <a:solidFill>
                  <a:srgbClr val="FFFFFF"/>
                </a:solidFill>
                <a:latin typeface="+mn-lt"/>
                <a:ea typeface="+mn-ea"/>
                <a:cs typeface="FS Joey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1" name="Subtitle 2"/>
          <p:cNvSpPr>
            <a:spLocks noGrp="1"/>
          </p:cNvSpPr>
          <p:nvPr>
            <p:ph type="subTitle" idx="1"/>
          </p:nvPr>
        </p:nvSpPr>
        <p:spPr bwMode="black">
          <a:xfrm>
            <a:off x="904875" y="3217228"/>
            <a:ext cx="5290113" cy="366033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1" i="0">
                <a:solidFill>
                  <a:schemeClr val="bg1"/>
                </a:solidFill>
                <a:latin typeface="Calibri" pitchFamily="34" charset="0"/>
                <a:cs typeface="FS Joey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 w/ footn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 bwMode="black"/>
        <p:txBody>
          <a:bodyPr/>
          <a:lstStyle>
            <a:lvl1pPr>
              <a:defRPr/>
            </a:lvl1pPr>
          </a:lstStyle>
          <a:p>
            <a:pPr>
              <a:defRPr/>
            </a:pPr>
            <a:fld id="{2EBD56F5-DDD7-47B7-AB54-D5A52178E63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Footer Placeholder 7"/>
          <p:cNvSpPr>
            <a:spLocks noGrp="1"/>
          </p:cNvSpPr>
          <p:nvPr>
            <p:ph type="ftr" sz="quarter" idx="11"/>
          </p:nvPr>
        </p:nvSpPr>
        <p:spPr bwMode="black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[Insert PPT Name via Insert tab &gt; Header &amp; Footer]          Copyright © 2010 CA. All rights reserved.</a:t>
            </a:r>
            <a:endParaRPr lang="en-US" dirty="0"/>
          </a:p>
        </p:txBody>
      </p:sp>
      <p:sp>
        <p:nvSpPr>
          <p:cNvPr id="7" name="Date Placeholder 7"/>
          <p:cNvSpPr>
            <a:spLocks noGrp="1"/>
          </p:cNvSpPr>
          <p:nvPr>
            <p:ph type="dt" sz="half" idx="2"/>
          </p:nvPr>
        </p:nvSpPr>
        <p:spPr>
          <a:xfrm>
            <a:off x="870557" y="6472238"/>
            <a:ext cx="123444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 defTabSz="457200" rtl="0" fontAlgn="auto">
              <a:spcBef>
                <a:spcPts val="0"/>
              </a:spcBef>
              <a:spcAft>
                <a:spcPts val="0"/>
              </a:spcAft>
              <a:defRPr lang="en-US" sz="1000" kern="1200" smtClean="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E659B656-027C-4866-B98B-B515F120BEB1}" type="datetime4">
              <a:rPr lang="en-US" smtClean="0"/>
              <a:pPr>
                <a:defRPr/>
              </a:pPr>
              <a:t>May 10, 2011</a:t>
            </a:fld>
            <a:endParaRPr lang="en-US" dirty="0"/>
          </a:p>
        </p:txBody>
      </p:sp>
      <p:sp>
        <p:nvSpPr>
          <p:cNvPr id="8" name="Text Placeholder 13"/>
          <p:cNvSpPr>
            <a:spLocks noGrp="1"/>
          </p:cNvSpPr>
          <p:nvPr>
            <p:ph type="body" sz="quarter" idx="16"/>
          </p:nvPr>
        </p:nvSpPr>
        <p:spPr>
          <a:xfrm>
            <a:off x="577850" y="6062472"/>
            <a:ext cx="8113713" cy="20536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1050"/>
            </a:lvl1pPr>
            <a:lvl2pPr marL="165100" indent="-165100">
              <a:lnSpc>
                <a:spcPct val="100000"/>
              </a:lnSpc>
              <a:spcBef>
                <a:spcPts val="0"/>
              </a:spcBef>
              <a:defRPr sz="1050"/>
            </a:lvl2pPr>
            <a:lvl3pPr>
              <a:lnSpc>
                <a:spcPct val="100000"/>
              </a:lnSpc>
              <a:buNone/>
              <a:defRPr sz="1100"/>
            </a:lvl3pPr>
            <a:lvl4pPr>
              <a:lnSpc>
                <a:spcPct val="100000"/>
              </a:lnSpc>
              <a:defRPr sz="1100"/>
            </a:lvl4pPr>
            <a:lvl5pPr>
              <a:lnSpc>
                <a:spcPct val="100000"/>
              </a:lnSpc>
              <a:defRPr sz="11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pic>
        <p:nvPicPr>
          <p:cNvPr id="9" name="Picture 8" descr="Logo-format-300B.bmp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8216900" y="6364288"/>
            <a:ext cx="492125" cy="41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B98DE-D5E6-474F-A610-10E72333FC60}" type="datetimeFigureOut">
              <a:rPr lang="en-US" smtClean="0"/>
              <a:pPr/>
              <a:t>5/10/2011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D030B-DCEF-49A4-B07C-DEBFC07B532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Question">
    <p:bg>
      <p:bgPr>
        <a:blipFill dpi="0" rotWithShape="1">
          <a:blip r:embed="rId2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79"/>
          <p:cNvGrpSpPr>
            <a:grpSpLocks/>
          </p:cNvGrpSpPr>
          <p:nvPr/>
        </p:nvGrpSpPr>
        <p:grpSpPr bwMode="auto">
          <a:xfrm>
            <a:off x="344488" y="225425"/>
            <a:ext cx="8448675" cy="6389688"/>
            <a:chOff x="337081" y="225878"/>
            <a:chExt cx="8449374" cy="6389597"/>
          </a:xfrm>
        </p:grpSpPr>
        <p:grpSp>
          <p:nvGrpSpPr>
            <p:cNvPr id="6" name="Group 28"/>
            <p:cNvGrpSpPr>
              <a:grpSpLocks/>
            </p:cNvGrpSpPr>
            <p:nvPr userDrawn="1"/>
          </p:nvGrpSpPr>
          <p:grpSpPr bwMode="auto">
            <a:xfrm>
              <a:off x="337081" y="225877"/>
              <a:ext cx="8449374" cy="228598"/>
              <a:chOff x="337081" y="225877"/>
              <a:chExt cx="8449374" cy="228598"/>
            </a:xfrm>
          </p:grpSpPr>
          <p:grpSp>
            <p:nvGrpSpPr>
              <p:cNvPr id="55" name="Group 15"/>
              <p:cNvGrpSpPr>
                <a:grpSpLocks/>
              </p:cNvGrpSpPr>
              <p:nvPr userDrawn="1"/>
            </p:nvGrpSpPr>
            <p:grpSpPr bwMode="auto">
              <a:xfrm>
                <a:off x="337081" y="225878"/>
                <a:ext cx="228619" cy="228597"/>
                <a:chOff x="417083" y="635908"/>
                <a:chExt cx="228619" cy="228597"/>
              </a:xfrm>
            </p:grpSpPr>
            <p:cxnSp>
              <p:nvCxnSpPr>
                <p:cNvPr id="68" name="Straight Connector 13"/>
                <p:cNvCxnSpPr/>
                <p:nvPr userDrawn="1"/>
              </p:nvCxnSpPr>
              <p:spPr bwMode="ltGray">
                <a:xfrm>
                  <a:off x="417083" y="750207"/>
                  <a:ext cx="228619" cy="0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" name="Straight Connector 14"/>
                <p:cNvCxnSpPr/>
                <p:nvPr userDrawn="1"/>
              </p:nvCxnSpPr>
              <p:spPr bwMode="ltGray">
                <a:xfrm rot="5400000">
                  <a:off x="417094" y="750207"/>
                  <a:ext cx="228597" cy="0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6" name="Group 16"/>
              <p:cNvGrpSpPr>
                <a:grpSpLocks/>
              </p:cNvGrpSpPr>
              <p:nvPr userDrawn="1"/>
            </p:nvGrpSpPr>
            <p:grpSpPr bwMode="auto">
              <a:xfrm>
                <a:off x="2391476" y="225877"/>
                <a:ext cx="230206" cy="228597"/>
                <a:chOff x="416422" y="635907"/>
                <a:chExt cx="230206" cy="228597"/>
              </a:xfrm>
            </p:grpSpPr>
            <p:cxnSp>
              <p:nvCxnSpPr>
                <p:cNvPr id="66" name="Straight Connector 17"/>
                <p:cNvCxnSpPr/>
                <p:nvPr userDrawn="1"/>
              </p:nvCxnSpPr>
              <p:spPr bwMode="ltGray">
                <a:xfrm>
                  <a:off x="416422" y="750207"/>
                  <a:ext cx="230206" cy="0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" name="Straight Connector 18"/>
                <p:cNvCxnSpPr/>
                <p:nvPr userDrawn="1"/>
              </p:nvCxnSpPr>
              <p:spPr bwMode="ltGray">
                <a:xfrm rot="5400000">
                  <a:off x="417227" y="749412"/>
                  <a:ext cx="228597" cy="1587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7" name="Group 19"/>
              <p:cNvGrpSpPr>
                <a:grpSpLocks/>
              </p:cNvGrpSpPr>
              <p:nvPr userDrawn="1"/>
            </p:nvGrpSpPr>
            <p:grpSpPr bwMode="auto">
              <a:xfrm>
                <a:off x="4447458" y="225878"/>
                <a:ext cx="228619" cy="228597"/>
                <a:chOff x="417348" y="635908"/>
                <a:chExt cx="228619" cy="228597"/>
              </a:xfrm>
            </p:grpSpPr>
            <p:cxnSp>
              <p:nvCxnSpPr>
                <p:cNvPr id="64" name="Straight Connector 63"/>
                <p:cNvCxnSpPr/>
                <p:nvPr userDrawn="1"/>
              </p:nvCxnSpPr>
              <p:spPr bwMode="ltGray">
                <a:xfrm>
                  <a:off x="417348" y="750207"/>
                  <a:ext cx="228619" cy="0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" name="Straight Connector 21"/>
                <p:cNvCxnSpPr/>
                <p:nvPr userDrawn="1"/>
              </p:nvCxnSpPr>
              <p:spPr bwMode="ltGray">
                <a:xfrm rot="5400000">
                  <a:off x="417359" y="750207"/>
                  <a:ext cx="228597" cy="0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8" name="Group 22"/>
              <p:cNvGrpSpPr>
                <a:grpSpLocks/>
              </p:cNvGrpSpPr>
              <p:nvPr userDrawn="1"/>
            </p:nvGrpSpPr>
            <p:grpSpPr bwMode="auto">
              <a:xfrm>
                <a:off x="6501853" y="225877"/>
                <a:ext cx="230207" cy="228597"/>
                <a:chOff x="416687" y="635907"/>
                <a:chExt cx="230207" cy="228597"/>
              </a:xfrm>
            </p:grpSpPr>
            <p:cxnSp>
              <p:nvCxnSpPr>
                <p:cNvPr id="62" name="Straight Connector 23"/>
                <p:cNvCxnSpPr/>
                <p:nvPr userDrawn="1"/>
              </p:nvCxnSpPr>
              <p:spPr bwMode="ltGray">
                <a:xfrm>
                  <a:off x="416687" y="750207"/>
                  <a:ext cx="230207" cy="0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" name="Straight Connector 24"/>
                <p:cNvCxnSpPr/>
                <p:nvPr userDrawn="1"/>
              </p:nvCxnSpPr>
              <p:spPr bwMode="ltGray">
                <a:xfrm rot="5400000">
                  <a:off x="417492" y="749412"/>
                  <a:ext cx="228597" cy="1588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9" name="Group 25"/>
              <p:cNvGrpSpPr>
                <a:grpSpLocks/>
              </p:cNvGrpSpPr>
              <p:nvPr userDrawn="1"/>
            </p:nvGrpSpPr>
            <p:grpSpPr bwMode="auto">
              <a:xfrm>
                <a:off x="8557836" y="225878"/>
                <a:ext cx="228619" cy="228597"/>
                <a:chOff x="417613" y="635908"/>
                <a:chExt cx="228619" cy="228597"/>
              </a:xfrm>
            </p:grpSpPr>
            <p:cxnSp>
              <p:nvCxnSpPr>
                <p:cNvPr id="60" name="Straight Connector 59"/>
                <p:cNvCxnSpPr/>
                <p:nvPr userDrawn="1"/>
              </p:nvCxnSpPr>
              <p:spPr bwMode="ltGray">
                <a:xfrm>
                  <a:off x="417613" y="750207"/>
                  <a:ext cx="228619" cy="0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Straight Connector 60"/>
                <p:cNvCxnSpPr/>
                <p:nvPr userDrawn="1"/>
              </p:nvCxnSpPr>
              <p:spPr bwMode="ltGray">
                <a:xfrm rot="5400000">
                  <a:off x="417624" y="750207"/>
                  <a:ext cx="228597" cy="0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7" name="Group 29"/>
            <p:cNvGrpSpPr>
              <a:grpSpLocks/>
            </p:cNvGrpSpPr>
            <p:nvPr userDrawn="1"/>
          </p:nvGrpSpPr>
          <p:grpSpPr bwMode="auto">
            <a:xfrm>
              <a:off x="337081" y="2280073"/>
              <a:ext cx="8449374" cy="228597"/>
              <a:chOff x="337081" y="226590"/>
              <a:chExt cx="8449374" cy="228597"/>
            </a:xfrm>
          </p:grpSpPr>
          <p:grpSp>
            <p:nvGrpSpPr>
              <p:cNvPr id="40" name="Group 30"/>
              <p:cNvGrpSpPr>
                <a:grpSpLocks/>
              </p:cNvGrpSpPr>
              <p:nvPr userDrawn="1"/>
            </p:nvGrpSpPr>
            <p:grpSpPr bwMode="auto">
              <a:xfrm>
                <a:off x="337081" y="226590"/>
                <a:ext cx="228619" cy="228597"/>
                <a:chOff x="417083" y="636620"/>
                <a:chExt cx="228619" cy="228597"/>
              </a:xfrm>
            </p:grpSpPr>
            <p:cxnSp>
              <p:nvCxnSpPr>
                <p:cNvPr id="53" name="Straight Connector 52"/>
                <p:cNvCxnSpPr/>
                <p:nvPr userDrawn="1"/>
              </p:nvCxnSpPr>
              <p:spPr bwMode="ltGray">
                <a:xfrm>
                  <a:off x="417083" y="750919"/>
                  <a:ext cx="228619" cy="0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/>
                <p:cNvCxnSpPr/>
                <p:nvPr userDrawn="1"/>
              </p:nvCxnSpPr>
              <p:spPr bwMode="ltGray">
                <a:xfrm rot="5400000">
                  <a:off x="417094" y="750919"/>
                  <a:ext cx="228597" cy="0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1" name="Group 31"/>
              <p:cNvGrpSpPr>
                <a:grpSpLocks/>
              </p:cNvGrpSpPr>
              <p:nvPr userDrawn="1"/>
            </p:nvGrpSpPr>
            <p:grpSpPr bwMode="auto">
              <a:xfrm>
                <a:off x="2391476" y="226590"/>
                <a:ext cx="230206" cy="228597"/>
                <a:chOff x="416422" y="636620"/>
                <a:chExt cx="230206" cy="228597"/>
              </a:xfrm>
            </p:grpSpPr>
            <p:cxnSp>
              <p:nvCxnSpPr>
                <p:cNvPr id="51" name="Straight Connector 50"/>
                <p:cNvCxnSpPr/>
                <p:nvPr userDrawn="1"/>
              </p:nvCxnSpPr>
              <p:spPr bwMode="ltGray">
                <a:xfrm>
                  <a:off x="416422" y="750919"/>
                  <a:ext cx="230206" cy="0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Straight Connector 51"/>
                <p:cNvCxnSpPr/>
                <p:nvPr userDrawn="1"/>
              </p:nvCxnSpPr>
              <p:spPr bwMode="ltGray">
                <a:xfrm rot="5400000">
                  <a:off x="417227" y="750125"/>
                  <a:ext cx="228597" cy="1587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2" name="Group 32"/>
              <p:cNvGrpSpPr>
                <a:grpSpLocks/>
              </p:cNvGrpSpPr>
              <p:nvPr userDrawn="1"/>
            </p:nvGrpSpPr>
            <p:grpSpPr bwMode="auto">
              <a:xfrm>
                <a:off x="4447458" y="226590"/>
                <a:ext cx="228619" cy="228597"/>
                <a:chOff x="417348" y="636620"/>
                <a:chExt cx="228619" cy="228597"/>
              </a:xfrm>
            </p:grpSpPr>
            <p:cxnSp>
              <p:nvCxnSpPr>
                <p:cNvPr id="49" name="Straight Connector 39"/>
                <p:cNvCxnSpPr/>
                <p:nvPr userDrawn="1"/>
              </p:nvCxnSpPr>
              <p:spPr bwMode="ltGray">
                <a:xfrm>
                  <a:off x="417348" y="750919"/>
                  <a:ext cx="228619" cy="0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" name="Straight Connector 40"/>
                <p:cNvCxnSpPr/>
                <p:nvPr userDrawn="1"/>
              </p:nvCxnSpPr>
              <p:spPr bwMode="ltGray">
                <a:xfrm rot="5400000">
                  <a:off x="417359" y="750919"/>
                  <a:ext cx="228597" cy="0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3" name="Group 33"/>
              <p:cNvGrpSpPr>
                <a:grpSpLocks/>
              </p:cNvGrpSpPr>
              <p:nvPr userDrawn="1"/>
            </p:nvGrpSpPr>
            <p:grpSpPr bwMode="auto">
              <a:xfrm>
                <a:off x="6501853" y="226590"/>
                <a:ext cx="230207" cy="228597"/>
                <a:chOff x="416687" y="636620"/>
                <a:chExt cx="230207" cy="228597"/>
              </a:xfrm>
            </p:grpSpPr>
            <p:cxnSp>
              <p:nvCxnSpPr>
                <p:cNvPr id="47" name="Straight Connector 37"/>
                <p:cNvCxnSpPr/>
                <p:nvPr userDrawn="1"/>
              </p:nvCxnSpPr>
              <p:spPr bwMode="ltGray">
                <a:xfrm>
                  <a:off x="416687" y="750919"/>
                  <a:ext cx="230207" cy="0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Straight Connector 38"/>
                <p:cNvCxnSpPr/>
                <p:nvPr userDrawn="1"/>
              </p:nvCxnSpPr>
              <p:spPr bwMode="ltGray">
                <a:xfrm rot="5400000">
                  <a:off x="417492" y="750125"/>
                  <a:ext cx="228597" cy="1588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4" name="Group 34"/>
              <p:cNvGrpSpPr>
                <a:grpSpLocks/>
              </p:cNvGrpSpPr>
              <p:nvPr userDrawn="1"/>
            </p:nvGrpSpPr>
            <p:grpSpPr bwMode="auto">
              <a:xfrm>
                <a:off x="8557836" y="226590"/>
                <a:ext cx="228619" cy="228597"/>
                <a:chOff x="417613" y="636620"/>
                <a:chExt cx="228619" cy="228597"/>
              </a:xfrm>
            </p:grpSpPr>
            <p:cxnSp>
              <p:nvCxnSpPr>
                <p:cNvPr id="45" name="Straight Connector 44"/>
                <p:cNvCxnSpPr/>
                <p:nvPr userDrawn="1"/>
              </p:nvCxnSpPr>
              <p:spPr bwMode="ltGray">
                <a:xfrm>
                  <a:off x="417613" y="750919"/>
                  <a:ext cx="228619" cy="0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Straight Connector 36"/>
                <p:cNvCxnSpPr/>
                <p:nvPr userDrawn="1"/>
              </p:nvCxnSpPr>
              <p:spPr bwMode="ltGray">
                <a:xfrm rot="5400000">
                  <a:off x="417624" y="750919"/>
                  <a:ext cx="228597" cy="0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8" name="Group 45"/>
            <p:cNvGrpSpPr>
              <a:grpSpLocks/>
            </p:cNvGrpSpPr>
            <p:nvPr userDrawn="1"/>
          </p:nvGrpSpPr>
          <p:grpSpPr bwMode="auto">
            <a:xfrm>
              <a:off x="337081" y="4332682"/>
              <a:ext cx="8449374" cy="228598"/>
              <a:chOff x="337081" y="225716"/>
              <a:chExt cx="8449374" cy="228598"/>
            </a:xfrm>
          </p:grpSpPr>
          <p:grpSp>
            <p:nvGrpSpPr>
              <p:cNvPr id="25" name="Group 46"/>
              <p:cNvGrpSpPr>
                <a:grpSpLocks/>
              </p:cNvGrpSpPr>
              <p:nvPr userDrawn="1"/>
            </p:nvGrpSpPr>
            <p:grpSpPr bwMode="auto">
              <a:xfrm>
                <a:off x="337081" y="225717"/>
                <a:ext cx="228619" cy="228597"/>
                <a:chOff x="417083" y="635747"/>
                <a:chExt cx="228619" cy="228597"/>
              </a:xfrm>
            </p:grpSpPr>
            <p:cxnSp>
              <p:nvCxnSpPr>
                <p:cNvPr id="38" name="Straight Connector 37"/>
                <p:cNvCxnSpPr/>
                <p:nvPr userDrawn="1"/>
              </p:nvCxnSpPr>
              <p:spPr bwMode="ltGray">
                <a:xfrm>
                  <a:off x="417083" y="750046"/>
                  <a:ext cx="228619" cy="0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/>
                <p:nvPr userDrawn="1"/>
              </p:nvCxnSpPr>
              <p:spPr bwMode="ltGray">
                <a:xfrm rot="5400000">
                  <a:off x="417094" y="750046"/>
                  <a:ext cx="228597" cy="0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6" name="Group 47"/>
              <p:cNvGrpSpPr>
                <a:grpSpLocks/>
              </p:cNvGrpSpPr>
              <p:nvPr userDrawn="1"/>
            </p:nvGrpSpPr>
            <p:grpSpPr bwMode="auto">
              <a:xfrm>
                <a:off x="2391476" y="225716"/>
                <a:ext cx="230206" cy="228597"/>
                <a:chOff x="416422" y="635746"/>
                <a:chExt cx="230206" cy="228597"/>
              </a:xfrm>
            </p:grpSpPr>
            <p:cxnSp>
              <p:nvCxnSpPr>
                <p:cNvPr id="36" name="Straight Connector 35"/>
                <p:cNvCxnSpPr/>
                <p:nvPr userDrawn="1"/>
              </p:nvCxnSpPr>
              <p:spPr bwMode="ltGray">
                <a:xfrm>
                  <a:off x="416422" y="750046"/>
                  <a:ext cx="230206" cy="0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Straight Connector 36"/>
                <p:cNvCxnSpPr/>
                <p:nvPr userDrawn="1"/>
              </p:nvCxnSpPr>
              <p:spPr bwMode="ltGray">
                <a:xfrm rot="5400000">
                  <a:off x="417227" y="749251"/>
                  <a:ext cx="228597" cy="1587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7" name="Group 48"/>
              <p:cNvGrpSpPr>
                <a:grpSpLocks/>
              </p:cNvGrpSpPr>
              <p:nvPr userDrawn="1"/>
            </p:nvGrpSpPr>
            <p:grpSpPr bwMode="auto">
              <a:xfrm>
                <a:off x="4447458" y="225717"/>
                <a:ext cx="228619" cy="228597"/>
                <a:chOff x="417348" y="635747"/>
                <a:chExt cx="228619" cy="228597"/>
              </a:xfrm>
            </p:grpSpPr>
            <p:cxnSp>
              <p:nvCxnSpPr>
                <p:cNvPr id="34" name="Straight Connector 33"/>
                <p:cNvCxnSpPr/>
                <p:nvPr userDrawn="1"/>
              </p:nvCxnSpPr>
              <p:spPr bwMode="ltGray">
                <a:xfrm>
                  <a:off x="417348" y="750046"/>
                  <a:ext cx="228619" cy="0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Straight Connector 34"/>
                <p:cNvCxnSpPr/>
                <p:nvPr userDrawn="1"/>
              </p:nvCxnSpPr>
              <p:spPr bwMode="ltGray">
                <a:xfrm rot="5400000">
                  <a:off x="417359" y="750046"/>
                  <a:ext cx="228597" cy="0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8" name="Group 49"/>
              <p:cNvGrpSpPr>
                <a:grpSpLocks/>
              </p:cNvGrpSpPr>
              <p:nvPr userDrawn="1"/>
            </p:nvGrpSpPr>
            <p:grpSpPr bwMode="auto">
              <a:xfrm>
                <a:off x="6501853" y="225716"/>
                <a:ext cx="230207" cy="228597"/>
                <a:chOff x="416687" y="635746"/>
                <a:chExt cx="230207" cy="228597"/>
              </a:xfrm>
            </p:grpSpPr>
            <p:cxnSp>
              <p:nvCxnSpPr>
                <p:cNvPr id="32" name="Straight Connector 31"/>
                <p:cNvCxnSpPr/>
                <p:nvPr userDrawn="1"/>
              </p:nvCxnSpPr>
              <p:spPr bwMode="ltGray">
                <a:xfrm>
                  <a:off x="416687" y="750046"/>
                  <a:ext cx="230207" cy="0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Straight Connector 32"/>
                <p:cNvCxnSpPr/>
                <p:nvPr userDrawn="1"/>
              </p:nvCxnSpPr>
              <p:spPr bwMode="ltGray">
                <a:xfrm rot="5400000">
                  <a:off x="417492" y="749251"/>
                  <a:ext cx="228597" cy="1588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9" name="Group 50"/>
              <p:cNvGrpSpPr>
                <a:grpSpLocks/>
              </p:cNvGrpSpPr>
              <p:nvPr userDrawn="1"/>
            </p:nvGrpSpPr>
            <p:grpSpPr bwMode="auto">
              <a:xfrm>
                <a:off x="8557836" y="225717"/>
                <a:ext cx="228619" cy="228597"/>
                <a:chOff x="417613" y="635747"/>
                <a:chExt cx="228619" cy="228597"/>
              </a:xfrm>
            </p:grpSpPr>
            <p:cxnSp>
              <p:nvCxnSpPr>
                <p:cNvPr id="30" name="Straight Connector 29"/>
                <p:cNvCxnSpPr/>
                <p:nvPr userDrawn="1"/>
              </p:nvCxnSpPr>
              <p:spPr bwMode="ltGray">
                <a:xfrm>
                  <a:off x="417613" y="750046"/>
                  <a:ext cx="228619" cy="0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Straight Connector 30"/>
                <p:cNvCxnSpPr/>
                <p:nvPr userDrawn="1"/>
              </p:nvCxnSpPr>
              <p:spPr bwMode="ltGray">
                <a:xfrm rot="5400000">
                  <a:off x="417624" y="750046"/>
                  <a:ext cx="228597" cy="0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9" name="Group 61"/>
            <p:cNvGrpSpPr>
              <a:grpSpLocks/>
            </p:cNvGrpSpPr>
            <p:nvPr userDrawn="1"/>
          </p:nvGrpSpPr>
          <p:grpSpPr bwMode="auto">
            <a:xfrm>
              <a:off x="337081" y="6386877"/>
              <a:ext cx="8449374" cy="228597"/>
              <a:chOff x="337081" y="226429"/>
              <a:chExt cx="8449374" cy="228597"/>
            </a:xfrm>
          </p:grpSpPr>
          <p:grpSp>
            <p:nvGrpSpPr>
              <p:cNvPr id="10" name="Group 62"/>
              <p:cNvGrpSpPr>
                <a:grpSpLocks/>
              </p:cNvGrpSpPr>
              <p:nvPr userDrawn="1"/>
            </p:nvGrpSpPr>
            <p:grpSpPr bwMode="auto">
              <a:xfrm>
                <a:off x="337081" y="226429"/>
                <a:ext cx="228619" cy="228597"/>
                <a:chOff x="417083" y="636459"/>
                <a:chExt cx="228619" cy="228597"/>
              </a:xfrm>
            </p:grpSpPr>
            <p:cxnSp>
              <p:nvCxnSpPr>
                <p:cNvPr id="23" name="Straight Connector 22"/>
                <p:cNvCxnSpPr/>
                <p:nvPr userDrawn="1"/>
              </p:nvCxnSpPr>
              <p:spPr bwMode="ltGray">
                <a:xfrm>
                  <a:off x="417083" y="750758"/>
                  <a:ext cx="228619" cy="0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Straight Connector 23"/>
                <p:cNvCxnSpPr/>
                <p:nvPr userDrawn="1"/>
              </p:nvCxnSpPr>
              <p:spPr bwMode="ltGray">
                <a:xfrm rot="5400000">
                  <a:off x="417094" y="750758"/>
                  <a:ext cx="228597" cy="0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" name="Group 63"/>
              <p:cNvGrpSpPr>
                <a:grpSpLocks/>
              </p:cNvGrpSpPr>
              <p:nvPr userDrawn="1"/>
            </p:nvGrpSpPr>
            <p:grpSpPr bwMode="auto">
              <a:xfrm>
                <a:off x="2391476" y="226429"/>
                <a:ext cx="230206" cy="228597"/>
                <a:chOff x="416422" y="636459"/>
                <a:chExt cx="230206" cy="228597"/>
              </a:xfrm>
            </p:grpSpPr>
            <p:cxnSp>
              <p:nvCxnSpPr>
                <p:cNvPr id="21" name="Straight Connector 20"/>
                <p:cNvCxnSpPr/>
                <p:nvPr userDrawn="1"/>
              </p:nvCxnSpPr>
              <p:spPr bwMode="ltGray">
                <a:xfrm>
                  <a:off x="416422" y="750758"/>
                  <a:ext cx="230206" cy="0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Straight Connector 21"/>
                <p:cNvCxnSpPr/>
                <p:nvPr userDrawn="1"/>
              </p:nvCxnSpPr>
              <p:spPr bwMode="ltGray">
                <a:xfrm rot="5400000">
                  <a:off x="417227" y="749964"/>
                  <a:ext cx="228597" cy="1587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" name="Group 64"/>
              <p:cNvGrpSpPr>
                <a:grpSpLocks/>
              </p:cNvGrpSpPr>
              <p:nvPr userDrawn="1"/>
            </p:nvGrpSpPr>
            <p:grpSpPr bwMode="auto">
              <a:xfrm>
                <a:off x="4447458" y="226429"/>
                <a:ext cx="228619" cy="228597"/>
                <a:chOff x="417348" y="636459"/>
                <a:chExt cx="228619" cy="228597"/>
              </a:xfrm>
            </p:grpSpPr>
            <p:cxnSp>
              <p:nvCxnSpPr>
                <p:cNvPr id="19" name="Straight Connector 18"/>
                <p:cNvCxnSpPr/>
                <p:nvPr userDrawn="1"/>
              </p:nvCxnSpPr>
              <p:spPr bwMode="ltGray">
                <a:xfrm>
                  <a:off x="417348" y="750758"/>
                  <a:ext cx="228619" cy="0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Connector 19"/>
                <p:cNvCxnSpPr/>
                <p:nvPr userDrawn="1"/>
              </p:nvCxnSpPr>
              <p:spPr bwMode="ltGray">
                <a:xfrm rot="5400000">
                  <a:off x="417359" y="750758"/>
                  <a:ext cx="228597" cy="0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3" name="Group 65"/>
              <p:cNvGrpSpPr>
                <a:grpSpLocks/>
              </p:cNvGrpSpPr>
              <p:nvPr userDrawn="1"/>
            </p:nvGrpSpPr>
            <p:grpSpPr bwMode="auto">
              <a:xfrm>
                <a:off x="6501853" y="226429"/>
                <a:ext cx="230207" cy="228597"/>
                <a:chOff x="416687" y="636459"/>
                <a:chExt cx="230207" cy="228597"/>
              </a:xfrm>
            </p:grpSpPr>
            <p:cxnSp>
              <p:nvCxnSpPr>
                <p:cNvPr id="17" name="Straight Connector 16"/>
                <p:cNvCxnSpPr/>
                <p:nvPr userDrawn="1"/>
              </p:nvCxnSpPr>
              <p:spPr bwMode="ltGray">
                <a:xfrm>
                  <a:off x="416687" y="750758"/>
                  <a:ext cx="230207" cy="0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/>
                <p:cNvCxnSpPr/>
                <p:nvPr userDrawn="1"/>
              </p:nvCxnSpPr>
              <p:spPr bwMode="ltGray">
                <a:xfrm rot="5400000">
                  <a:off x="417492" y="749964"/>
                  <a:ext cx="228597" cy="1588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" name="Group 66"/>
              <p:cNvGrpSpPr>
                <a:grpSpLocks/>
              </p:cNvGrpSpPr>
              <p:nvPr userDrawn="1"/>
            </p:nvGrpSpPr>
            <p:grpSpPr bwMode="auto">
              <a:xfrm>
                <a:off x="8557836" y="226429"/>
                <a:ext cx="228619" cy="228597"/>
                <a:chOff x="417613" y="636459"/>
                <a:chExt cx="228619" cy="228597"/>
              </a:xfrm>
            </p:grpSpPr>
            <p:cxnSp>
              <p:nvCxnSpPr>
                <p:cNvPr id="15" name="Straight Connector 14"/>
                <p:cNvCxnSpPr/>
                <p:nvPr userDrawn="1"/>
              </p:nvCxnSpPr>
              <p:spPr bwMode="ltGray">
                <a:xfrm>
                  <a:off x="417613" y="750758"/>
                  <a:ext cx="228619" cy="0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/>
                <p:cNvCxnSpPr/>
                <p:nvPr userDrawn="1"/>
              </p:nvCxnSpPr>
              <p:spPr bwMode="ltGray">
                <a:xfrm rot="5400000">
                  <a:off x="417624" y="750758"/>
                  <a:ext cx="228597" cy="0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70" name="Rectangle 69"/>
          <p:cNvSpPr/>
          <p:nvPr/>
        </p:nvSpPr>
        <p:spPr bwMode="white">
          <a:xfrm>
            <a:off x="577850" y="463550"/>
            <a:ext cx="5929313" cy="3873500"/>
          </a:xfrm>
          <a:prstGeom prst="rect">
            <a:avLst/>
          </a:prstGeom>
          <a:solidFill>
            <a:srgbClr val="19056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FS Joey" pitchFamily="50" charset="0"/>
            </a:endParaRPr>
          </a:p>
        </p:txBody>
      </p:sp>
      <p:grpSp>
        <p:nvGrpSpPr>
          <p:cNvPr id="79" name="Group 88"/>
          <p:cNvGrpSpPr>
            <a:grpSpLocks/>
          </p:cNvGrpSpPr>
          <p:nvPr/>
        </p:nvGrpSpPr>
        <p:grpSpPr bwMode="auto">
          <a:xfrm>
            <a:off x="6754813" y="4564063"/>
            <a:ext cx="1806575" cy="1828800"/>
            <a:chOff x="6754761" y="4564626"/>
            <a:chExt cx="1806678" cy="1828800"/>
          </a:xfrm>
        </p:grpSpPr>
        <p:sp>
          <p:nvSpPr>
            <p:cNvPr id="80" name="Rectangle 79"/>
            <p:cNvSpPr/>
            <p:nvPr userDrawn="1"/>
          </p:nvSpPr>
          <p:spPr>
            <a:xfrm>
              <a:off x="6754761" y="4564626"/>
              <a:ext cx="1806678" cy="18288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FS Joey" pitchFamily="50" charset="0"/>
              </a:endParaRPr>
            </a:p>
          </p:txBody>
        </p:sp>
        <p:pic>
          <p:nvPicPr>
            <p:cNvPr id="81" name="Picture 87" descr="Logo for title-300.bmp"/>
            <p:cNvPicPr>
              <a:picLocks noChangeAspect="1"/>
            </p:cNvPicPr>
            <p:nvPr userDrawn="1"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7456957" y="5434290"/>
              <a:ext cx="1041157" cy="861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3" name="Picture 88" descr="we can-ruby.bmp"/>
            <p:cNvPicPr>
              <a:picLocks noChangeAspect="1"/>
            </p:cNvPicPr>
            <p:nvPr userDrawn="1"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6903424" y="4704141"/>
              <a:ext cx="1143292" cy="2583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98" name="Title 1"/>
          <p:cNvSpPr>
            <a:spLocks noGrp="1"/>
          </p:cNvSpPr>
          <p:nvPr>
            <p:ph type="ctrTitle"/>
          </p:nvPr>
        </p:nvSpPr>
        <p:spPr bwMode="black">
          <a:xfrm>
            <a:off x="911585" y="649948"/>
            <a:ext cx="5394960" cy="2338220"/>
          </a:xfrm>
        </p:spPr>
        <p:txBody>
          <a:bodyPr>
            <a:noAutofit/>
          </a:bodyPr>
          <a:lstStyle>
            <a:lvl1pPr algn="l">
              <a:lnSpc>
                <a:spcPct val="100000"/>
              </a:lnSpc>
              <a:defRPr sz="4400" b="0">
                <a:solidFill>
                  <a:schemeClr val="bg1"/>
                </a:solidFill>
                <a:latin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2" name="Content Placeholder 82"/>
          <p:cNvSpPr>
            <a:spLocks noGrp="1"/>
          </p:cNvSpPr>
          <p:nvPr>
            <p:ph sz="quarter" idx="10"/>
          </p:nvPr>
        </p:nvSpPr>
        <p:spPr bwMode="black">
          <a:xfrm>
            <a:off x="904875" y="3590658"/>
            <a:ext cx="5292725" cy="317092"/>
          </a:xfrm>
        </p:spPr>
        <p:txBody>
          <a:bodyPr rtlCol="0">
            <a:noAutofit/>
          </a:bodyPr>
          <a:lstStyle>
            <a:lvl1pPr marL="0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FS Joey"/>
              <a:buNone/>
              <a:defRPr lang="en-US" sz="2000" b="0" i="0" kern="1200" smtClean="0">
                <a:solidFill>
                  <a:schemeClr val="bg1"/>
                </a:solidFill>
                <a:latin typeface="Calibri" pitchFamily="34" charset="0"/>
                <a:ea typeface="+mn-ea"/>
                <a:cs typeface="FS Joey" pitchFamily="50" charset="0"/>
              </a:defRPr>
            </a:lvl1pPr>
            <a:lvl2pPr marL="0" indent="0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buFont typeface="FS Joey"/>
              <a:buNone/>
              <a:defRPr lang="en-US" sz="2000" b="0" i="0" kern="1200" smtClean="0">
                <a:solidFill>
                  <a:srgbClr val="FFFFFF"/>
                </a:solidFill>
                <a:latin typeface="+mn-lt"/>
                <a:ea typeface="+mn-ea"/>
                <a:cs typeface="FS Joey" pitchFamily="34" charset="0"/>
              </a:defRPr>
            </a:lvl2pPr>
            <a:lvl3pPr marL="0" indent="0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buFont typeface="FS Joey"/>
              <a:buNone/>
              <a:defRPr lang="en-US" sz="2000" b="0" i="0" kern="1200" smtClean="0">
                <a:solidFill>
                  <a:srgbClr val="FFFFFF"/>
                </a:solidFill>
                <a:latin typeface="+mn-lt"/>
                <a:ea typeface="+mn-ea"/>
                <a:cs typeface="FS Joey" pitchFamily="34" charset="0"/>
              </a:defRPr>
            </a:lvl3pPr>
            <a:lvl4pPr marL="0" indent="0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buFont typeface="FS Joey"/>
              <a:buNone/>
              <a:defRPr lang="en-US" sz="2000" b="0" i="0" kern="1200" smtClean="0">
                <a:solidFill>
                  <a:srgbClr val="FFFFFF"/>
                </a:solidFill>
                <a:latin typeface="+mn-lt"/>
                <a:ea typeface="+mn-ea"/>
                <a:cs typeface="FS Joey" pitchFamily="34" charset="0"/>
              </a:defRPr>
            </a:lvl4pPr>
            <a:lvl5pPr marL="0" indent="0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buFont typeface="FS Joey"/>
              <a:buNone/>
              <a:defRPr lang="en-US" sz="2000" b="0" i="0" kern="1200" dirty="0" smtClean="0">
                <a:solidFill>
                  <a:srgbClr val="FFFFFF"/>
                </a:solidFill>
                <a:latin typeface="+mn-lt"/>
                <a:ea typeface="+mn-ea"/>
                <a:cs typeface="FS Joey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1" name="Subtitle 2"/>
          <p:cNvSpPr>
            <a:spLocks noGrp="1"/>
          </p:cNvSpPr>
          <p:nvPr>
            <p:ph type="subTitle" idx="1"/>
          </p:nvPr>
        </p:nvSpPr>
        <p:spPr bwMode="black">
          <a:xfrm>
            <a:off x="904875" y="3217228"/>
            <a:ext cx="5290113" cy="366033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1" i="0">
                <a:solidFill>
                  <a:schemeClr val="bg1"/>
                </a:solidFill>
                <a:latin typeface="Calibri" pitchFamily="34" charset="0"/>
                <a:cs typeface="FS Joey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2"/>
          </p:nvPr>
        </p:nvSpPr>
        <p:spPr>
          <a:xfrm>
            <a:off x="577851" y="1506538"/>
            <a:ext cx="3749040" cy="446405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3"/>
          </p:nvPr>
        </p:nvSpPr>
        <p:spPr>
          <a:xfrm>
            <a:off x="4861560" y="1506538"/>
            <a:ext cx="3749040" cy="446405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5"/>
          </p:nvPr>
        </p:nvSpPr>
        <p:spPr bwMode="black"/>
        <p:txBody>
          <a:bodyPr/>
          <a:lstStyle>
            <a:lvl1pPr>
              <a:defRPr/>
            </a:lvl1pPr>
          </a:lstStyle>
          <a:p>
            <a:pPr>
              <a:defRPr/>
            </a:pPr>
            <a:fld id="{BBA2D425-9E09-4D45-90C7-A270F06E8B8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Footer Placeholder 9"/>
          <p:cNvSpPr>
            <a:spLocks noGrp="1"/>
          </p:cNvSpPr>
          <p:nvPr>
            <p:ph type="ftr" sz="quarter" idx="16"/>
          </p:nvPr>
        </p:nvSpPr>
        <p:spPr bwMode="black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[Insert PPT Name via Insert tab &gt; Header &amp; Footer]          Copyright © 2010 CA. All rights reserved.</a:t>
            </a:r>
            <a:endParaRPr lang="en-US" dirty="0"/>
          </a:p>
        </p:txBody>
      </p:sp>
      <p:sp>
        <p:nvSpPr>
          <p:cNvPr id="10" name="Date Placeholder 7"/>
          <p:cNvSpPr>
            <a:spLocks noGrp="1"/>
          </p:cNvSpPr>
          <p:nvPr>
            <p:ph type="dt" sz="half" idx="2"/>
          </p:nvPr>
        </p:nvSpPr>
        <p:spPr>
          <a:xfrm>
            <a:off x="870557" y="6472238"/>
            <a:ext cx="123444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 defTabSz="457200" rtl="0" fontAlgn="auto">
              <a:spcBef>
                <a:spcPts val="0"/>
              </a:spcBef>
              <a:spcAft>
                <a:spcPts val="0"/>
              </a:spcAft>
              <a:defRPr lang="en-US" sz="1000" kern="1200" smtClean="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F186E754-372B-4AD4-AB50-652C27BAE2FB}" type="datetime4">
              <a:rPr lang="en-US" smtClean="0"/>
              <a:pPr>
                <a:defRPr/>
              </a:pPr>
              <a:t>May 10, 2011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2"/>
          </p:nvPr>
        </p:nvSpPr>
        <p:spPr>
          <a:xfrm>
            <a:off x="577850" y="1981200"/>
            <a:ext cx="3749040" cy="39893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3"/>
          </p:nvPr>
        </p:nvSpPr>
        <p:spPr>
          <a:xfrm>
            <a:off x="4861560" y="1981200"/>
            <a:ext cx="3749040" cy="39893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577850" y="1523791"/>
            <a:ext cx="3749040" cy="457409"/>
          </a:xfrm>
        </p:spPr>
        <p:txBody>
          <a:bodyPr>
            <a:normAutofit/>
          </a:bodyPr>
          <a:lstStyle>
            <a:lvl1pPr marL="1588" indent="-1588">
              <a:buNone/>
              <a:defRPr sz="2000" b="1"/>
            </a:lvl1pPr>
            <a:lvl2pPr marL="1588" indent="-1588">
              <a:buNone/>
              <a:defRPr/>
            </a:lvl2pPr>
            <a:lvl3pPr marL="1588" indent="-1588">
              <a:defRPr/>
            </a:lvl3pPr>
            <a:lvl4pPr marL="1588" indent="-1588">
              <a:defRPr/>
            </a:lvl4pPr>
            <a:lvl5pPr marL="1588" indent="-1588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Content Placeholder 12"/>
          <p:cNvSpPr>
            <a:spLocks noGrp="1"/>
          </p:cNvSpPr>
          <p:nvPr>
            <p:ph sz="quarter" idx="15"/>
          </p:nvPr>
        </p:nvSpPr>
        <p:spPr>
          <a:xfrm>
            <a:off x="4861560" y="1523791"/>
            <a:ext cx="3749040" cy="457409"/>
          </a:xfrm>
        </p:spPr>
        <p:txBody>
          <a:bodyPr>
            <a:normAutofit/>
          </a:bodyPr>
          <a:lstStyle>
            <a:lvl1pPr marL="1588" indent="-1588">
              <a:buNone/>
              <a:defRPr sz="2000" b="1"/>
            </a:lvl1pPr>
            <a:lvl2pPr marL="1588" indent="-1588">
              <a:buNone/>
              <a:defRPr/>
            </a:lvl2pPr>
            <a:lvl3pPr marL="1588" indent="-1588">
              <a:defRPr/>
            </a:lvl3pPr>
            <a:lvl4pPr marL="1588" indent="-1588">
              <a:defRPr/>
            </a:lvl4pPr>
            <a:lvl5pPr marL="1588" indent="-1588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Slide Number Placeholder 8"/>
          <p:cNvSpPr>
            <a:spLocks noGrp="1"/>
          </p:cNvSpPr>
          <p:nvPr>
            <p:ph type="sldNum" sz="quarter" idx="17"/>
          </p:nvPr>
        </p:nvSpPr>
        <p:spPr bwMode="black"/>
        <p:txBody>
          <a:bodyPr/>
          <a:lstStyle>
            <a:lvl1pPr>
              <a:defRPr/>
            </a:lvl1pPr>
          </a:lstStyle>
          <a:p>
            <a:pPr>
              <a:defRPr/>
            </a:pPr>
            <a:fld id="{0C9ABB7F-4A7D-4CD0-AD77-7A33383233E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Footer Placeholder 9"/>
          <p:cNvSpPr>
            <a:spLocks noGrp="1"/>
          </p:cNvSpPr>
          <p:nvPr>
            <p:ph type="ftr" sz="quarter" idx="18"/>
          </p:nvPr>
        </p:nvSpPr>
        <p:spPr bwMode="black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[Insert PPT Name via Insert tab &gt; Header &amp; Footer]          Copyright © 2010 CA. All rights reserved.</a:t>
            </a:r>
            <a:endParaRPr lang="en-US" dirty="0"/>
          </a:p>
        </p:txBody>
      </p:sp>
      <p:sp>
        <p:nvSpPr>
          <p:cNvPr id="10" name="Date Placeholder 7"/>
          <p:cNvSpPr>
            <a:spLocks noGrp="1"/>
          </p:cNvSpPr>
          <p:nvPr>
            <p:ph type="dt" sz="half" idx="2"/>
          </p:nvPr>
        </p:nvSpPr>
        <p:spPr>
          <a:xfrm>
            <a:off x="870557" y="6472238"/>
            <a:ext cx="123444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 defTabSz="457200" rtl="0" fontAlgn="auto">
              <a:spcBef>
                <a:spcPts val="0"/>
              </a:spcBef>
              <a:spcAft>
                <a:spcPts val="0"/>
              </a:spcAft>
              <a:defRPr lang="en-US" sz="1000" kern="1200" smtClean="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C648786F-00C0-4A13-B590-FE18035B8815}" type="datetime4">
              <a:rPr lang="en-US" smtClean="0"/>
              <a:pPr>
                <a:defRPr/>
              </a:pPr>
              <a:t>May 10, 2011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 bwMode="black"/>
        <p:txBody>
          <a:bodyPr/>
          <a:lstStyle>
            <a:lvl1pPr>
              <a:defRPr/>
            </a:lvl1pPr>
          </a:lstStyle>
          <a:p>
            <a:pPr>
              <a:defRPr/>
            </a:pPr>
            <a:fld id="{2EBD56F5-DDD7-47B7-AB54-D5A52178E63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Footer Placeholder 7"/>
          <p:cNvSpPr>
            <a:spLocks noGrp="1"/>
          </p:cNvSpPr>
          <p:nvPr>
            <p:ph type="ftr" sz="quarter" idx="11"/>
          </p:nvPr>
        </p:nvSpPr>
        <p:spPr bwMode="black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[Insert PPT Name via Insert tab &gt; Header &amp; Footer]          Copyright © 2010 CA. All rights reserved.</a:t>
            </a:r>
            <a:endParaRPr lang="en-US" dirty="0"/>
          </a:p>
        </p:txBody>
      </p:sp>
      <p:sp>
        <p:nvSpPr>
          <p:cNvPr id="7" name="Date Placeholder 7"/>
          <p:cNvSpPr>
            <a:spLocks noGrp="1"/>
          </p:cNvSpPr>
          <p:nvPr>
            <p:ph type="dt" sz="half" idx="2"/>
          </p:nvPr>
        </p:nvSpPr>
        <p:spPr>
          <a:xfrm>
            <a:off x="870557" y="6472238"/>
            <a:ext cx="123444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 defTabSz="457200" rtl="0" fontAlgn="auto">
              <a:spcBef>
                <a:spcPts val="0"/>
              </a:spcBef>
              <a:spcAft>
                <a:spcPts val="0"/>
              </a:spcAft>
              <a:defRPr lang="en-US" sz="1000" kern="1200" smtClean="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0D8C5AB5-C6F6-4C51-BCCB-715C98637480}" type="datetime4">
              <a:rPr lang="en-US" smtClean="0"/>
              <a:pPr>
                <a:defRPr/>
              </a:pPr>
              <a:t>May 10, 2011</a:t>
            </a:fld>
            <a:endParaRPr lang="en-US" dirty="0"/>
          </a:p>
        </p:txBody>
      </p:sp>
      <p:pic>
        <p:nvPicPr>
          <p:cNvPr id="8" name="Picture 8" descr="Logo-format-300B.bmp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8216900" y="6364288"/>
            <a:ext cx="492125" cy="41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70"/>
          <p:cNvGrpSpPr>
            <a:grpSpLocks/>
          </p:cNvGrpSpPr>
          <p:nvPr/>
        </p:nvGrpSpPr>
        <p:grpSpPr bwMode="auto">
          <a:xfrm>
            <a:off x="346075" y="225425"/>
            <a:ext cx="8450263" cy="6389688"/>
            <a:chOff x="337081" y="225878"/>
            <a:chExt cx="8449374" cy="6389597"/>
          </a:xfrm>
        </p:grpSpPr>
        <p:grpSp>
          <p:nvGrpSpPr>
            <p:cNvPr id="4" name="Group 28"/>
            <p:cNvGrpSpPr>
              <a:grpSpLocks/>
            </p:cNvGrpSpPr>
            <p:nvPr userDrawn="1"/>
          </p:nvGrpSpPr>
          <p:grpSpPr bwMode="auto">
            <a:xfrm>
              <a:off x="337081" y="225878"/>
              <a:ext cx="8449374" cy="228597"/>
              <a:chOff x="337081" y="225878"/>
              <a:chExt cx="8449374" cy="228597"/>
            </a:xfrm>
          </p:grpSpPr>
          <p:grpSp>
            <p:nvGrpSpPr>
              <p:cNvPr id="53" name="Group 15"/>
              <p:cNvGrpSpPr>
                <a:grpSpLocks/>
              </p:cNvGrpSpPr>
              <p:nvPr userDrawn="1"/>
            </p:nvGrpSpPr>
            <p:grpSpPr bwMode="auto">
              <a:xfrm>
                <a:off x="337081" y="225878"/>
                <a:ext cx="228576" cy="228597"/>
                <a:chOff x="417083" y="635908"/>
                <a:chExt cx="228576" cy="228597"/>
              </a:xfrm>
            </p:grpSpPr>
            <p:cxnSp>
              <p:nvCxnSpPr>
                <p:cNvPr id="66" name="Straight Connector 13"/>
                <p:cNvCxnSpPr/>
                <p:nvPr userDrawn="1"/>
              </p:nvCxnSpPr>
              <p:spPr bwMode="ltGray">
                <a:xfrm>
                  <a:off x="417083" y="750207"/>
                  <a:ext cx="228576" cy="0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" name="Straight Connector 14"/>
                <p:cNvCxnSpPr/>
                <p:nvPr userDrawn="1"/>
              </p:nvCxnSpPr>
              <p:spPr bwMode="ltGray">
                <a:xfrm rot="5400000">
                  <a:off x="417073" y="750207"/>
                  <a:ext cx="228597" cy="0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4" name="Group 16"/>
              <p:cNvGrpSpPr>
                <a:grpSpLocks/>
              </p:cNvGrpSpPr>
              <p:nvPr userDrawn="1"/>
            </p:nvGrpSpPr>
            <p:grpSpPr bwMode="auto">
              <a:xfrm>
                <a:off x="2392678" y="225878"/>
                <a:ext cx="228576" cy="228597"/>
                <a:chOff x="417624" y="635908"/>
                <a:chExt cx="228576" cy="228597"/>
              </a:xfrm>
            </p:grpSpPr>
            <p:cxnSp>
              <p:nvCxnSpPr>
                <p:cNvPr id="64" name="Straight Connector 17"/>
                <p:cNvCxnSpPr/>
                <p:nvPr userDrawn="1"/>
              </p:nvCxnSpPr>
              <p:spPr bwMode="ltGray">
                <a:xfrm>
                  <a:off x="417624" y="750207"/>
                  <a:ext cx="228576" cy="0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" name="Straight Connector 18"/>
                <p:cNvCxnSpPr/>
                <p:nvPr userDrawn="1"/>
              </p:nvCxnSpPr>
              <p:spPr bwMode="ltGray">
                <a:xfrm rot="5400000">
                  <a:off x="417613" y="750207"/>
                  <a:ext cx="228597" cy="0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5" name="Group 19"/>
              <p:cNvGrpSpPr>
                <a:grpSpLocks/>
              </p:cNvGrpSpPr>
              <p:nvPr userDrawn="1"/>
            </p:nvGrpSpPr>
            <p:grpSpPr bwMode="auto">
              <a:xfrm>
                <a:off x="4446687" y="225878"/>
                <a:ext cx="230163" cy="228597"/>
                <a:chOff x="416577" y="635908"/>
                <a:chExt cx="230163" cy="228597"/>
              </a:xfrm>
            </p:grpSpPr>
            <p:cxnSp>
              <p:nvCxnSpPr>
                <p:cNvPr id="62" name="Straight Connector 61"/>
                <p:cNvCxnSpPr/>
                <p:nvPr userDrawn="1"/>
              </p:nvCxnSpPr>
              <p:spPr bwMode="ltGray">
                <a:xfrm>
                  <a:off x="416577" y="750207"/>
                  <a:ext cx="230163" cy="0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" name="Straight Connector 21"/>
                <p:cNvCxnSpPr/>
                <p:nvPr userDrawn="1"/>
              </p:nvCxnSpPr>
              <p:spPr bwMode="ltGray">
                <a:xfrm rot="5400000">
                  <a:off x="417360" y="749413"/>
                  <a:ext cx="228597" cy="1587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6" name="Group 22"/>
              <p:cNvGrpSpPr>
                <a:grpSpLocks/>
              </p:cNvGrpSpPr>
              <p:nvPr userDrawn="1"/>
            </p:nvGrpSpPr>
            <p:grpSpPr bwMode="auto">
              <a:xfrm>
                <a:off x="6502282" y="225878"/>
                <a:ext cx="228576" cy="228597"/>
                <a:chOff x="417116" y="635908"/>
                <a:chExt cx="228576" cy="228597"/>
              </a:xfrm>
            </p:grpSpPr>
            <p:cxnSp>
              <p:nvCxnSpPr>
                <p:cNvPr id="60" name="Straight Connector 23"/>
                <p:cNvCxnSpPr/>
                <p:nvPr userDrawn="1"/>
              </p:nvCxnSpPr>
              <p:spPr bwMode="ltGray">
                <a:xfrm>
                  <a:off x="417116" y="750207"/>
                  <a:ext cx="228576" cy="0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Straight Connector 24"/>
                <p:cNvCxnSpPr/>
                <p:nvPr userDrawn="1"/>
              </p:nvCxnSpPr>
              <p:spPr bwMode="ltGray">
                <a:xfrm rot="5400000">
                  <a:off x="417106" y="750207"/>
                  <a:ext cx="228597" cy="0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7" name="Group 25"/>
              <p:cNvGrpSpPr>
                <a:grpSpLocks/>
              </p:cNvGrpSpPr>
              <p:nvPr userDrawn="1"/>
            </p:nvGrpSpPr>
            <p:grpSpPr bwMode="auto">
              <a:xfrm>
                <a:off x="8557879" y="225878"/>
                <a:ext cx="228576" cy="228597"/>
                <a:chOff x="417656" y="635908"/>
                <a:chExt cx="228576" cy="228597"/>
              </a:xfrm>
            </p:grpSpPr>
            <p:cxnSp>
              <p:nvCxnSpPr>
                <p:cNvPr id="58" name="Straight Connector 57"/>
                <p:cNvCxnSpPr/>
                <p:nvPr userDrawn="1"/>
              </p:nvCxnSpPr>
              <p:spPr bwMode="ltGray">
                <a:xfrm>
                  <a:off x="417656" y="750207"/>
                  <a:ext cx="228576" cy="0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Straight Connector 58"/>
                <p:cNvCxnSpPr/>
                <p:nvPr userDrawn="1"/>
              </p:nvCxnSpPr>
              <p:spPr bwMode="ltGray">
                <a:xfrm rot="5400000">
                  <a:off x="417645" y="750207"/>
                  <a:ext cx="228597" cy="0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5" name="Group 29"/>
            <p:cNvGrpSpPr>
              <a:grpSpLocks/>
            </p:cNvGrpSpPr>
            <p:nvPr userDrawn="1"/>
          </p:nvGrpSpPr>
          <p:grpSpPr bwMode="auto">
            <a:xfrm>
              <a:off x="337081" y="2280073"/>
              <a:ext cx="8449374" cy="228598"/>
              <a:chOff x="337081" y="226590"/>
              <a:chExt cx="8449374" cy="228598"/>
            </a:xfrm>
          </p:grpSpPr>
          <p:grpSp>
            <p:nvGrpSpPr>
              <p:cNvPr id="38" name="Group 30"/>
              <p:cNvGrpSpPr>
                <a:grpSpLocks/>
              </p:cNvGrpSpPr>
              <p:nvPr userDrawn="1"/>
            </p:nvGrpSpPr>
            <p:grpSpPr bwMode="auto">
              <a:xfrm>
                <a:off x="337081" y="226590"/>
                <a:ext cx="228576" cy="228597"/>
                <a:chOff x="417083" y="636620"/>
                <a:chExt cx="228576" cy="228597"/>
              </a:xfrm>
            </p:grpSpPr>
            <p:cxnSp>
              <p:nvCxnSpPr>
                <p:cNvPr id="51" name="Straight Connector 50"/>
                <p:cNvCxnSpPr/>
                <p:nvPr userDrawn="1"/>
              </p:nvCxnSpPr>
              <p:spPr bwMode="ltGray">
                <a:xfrm>
                  <a:off x="417083" y="750919"/>
                  <a:ext cx="228576" cy="0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Straight Connector 51"/>
                <p:cNvCxnSpPr/>
                <p:nvPr userDrawn="1"/>
              </p:nvCxnSpPr>
              <p:spPr bwMode="ltGray">
                <a:xfrm rot="5400000">
                  <a:off x="417073" y="750919"/>
                  <a:ext cx="228597" cy="0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9" name="Group 31"/>
              <p:cNvGrpSpPr>
                <a:grpSpLocks/>
              </p:cNvGrpSpPr>
              <p:nvPr userDrawn="1"/>
            </p:nvGrpSpPr>
            <p:grpSpPr bwMode="auto">
              <a:xfrm>
                <a:off x="2392678" y="226590"/>
                <a:ext cx="228576" cy="228597"/>
                <a:chOff x="417624" y="636620"/>
                <a:chExt cx="228576" cy="228597"/>
              </a:xfrm>
            </p:grpSpPr>
            <p:cxnSp>
              <p:nvCxnSpPr>
                <p:cNvPr id="49" name="Straight Connector 48"/>
                <p:cNvCxnSpPr/>
                <p:nvPr userDrawn="1"/>
              </p:nvCxnSpPr>
              <p:spPr bwMode="ltGray">
                <a:xfrm>
                  <a:off x="417624" y="750919"/>
                  <a:ext cx="228576" cy="0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" name="Straight Connector 49"/>
                <p:cNvCxnSpPr/>
                <p:nvPr userDrawn="1"/>
              </p:nvCxnSpPr>
              <p:spPr bwMode="ltGray">
                <a:xfrm rot="5400000">
                  <a:off x="417613" y="750919"/>
                  <a:ext cx="228597" cy="0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0" name="Group 32"/>
              <p:cNvGrpSpPr>
                <a:grpSpLocks/>
              </p:cNvGrpSpPr>
              <p:nvPr userDrawn="1"/>
            </p:nvGrpSpPr>
            <p:grpSpPr bwMode="auto">
              <a:xfrm>
                <a:off x="4446687" y="226591"/>
                <a:ext cx="230163" cy="228597"/>
                <a:chOff x="416577" y="636621"/>
                <a:chExt cx="230163" cy="228597"/>
              </a:xfrm>
            </p:grpSpPr>
            <p:cxnSp>
              <p:nvCxnSpPr>
                <p:cNvPr id="47" name="Straight Connector 39"/>
                <p:cNvCxnSpPr/>
                <p:nvPr userDrawn="1"/>
              </p:nvCxnSpPr>
              <p:spPr bwMode="ltGray">
                <a:xfrm>
                  <a:off x="416577" y="750919"/>
                  <a:ext cx="230163" cy="0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Straight Connector 40"/>
                <p:cNvCxnSpPr/>
                <p:nvPr userDrawn="1"/>
              </p:nvCxnSpPr>
              <p:spPr bwMode="ltGray">
                <a:xfrm rot="5400000">
                  <a:off x="417360" y="750126"/>
                  <a:ext cx="228597" cy="1587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1" name="Group 33"/>
              <p:cNvGrpSpPr>
                <a:grpSpLocks/>
              </p:cNvGrpSpPr>
              <p:nvPr userDrawn="1"/>
            </p:nvGrpSpPr>
            <p:grpSpPr bwMode="auto">
              <a:xfrm>
                <a:off x="6502282" y="226590"/>
                <a:ext cx="228576" cy="228597"/>
                <a:chOff x="417116" y="636620"/>
                <a:chExt cx="228576" cy="228597"/>
              </a:xfrm>
            </p:grpSpPr>
            <p:cxnSp>
              <p:nvCxnSpPr>
                <p:cNvPr id="45" name="Straight Connector 37"/>
                <p:cNvCxnSpPr/>
                <p:nvPr userDrawn="1"/>
              </p:nvCxnSpPr>
              <p:spPr bwMode="ltGray">
                <a:xfrm>
                  <a:off x="417116" y="750919"/>
                  <a:ext cx="228576" cy="0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Straight Connector 38"/>
                <p:cNvCxnSpPr/>
                <p:nvPr userDrawn="1"/>
              </p:nvCxnSpPr>
              <p:spPr bwMode="ltGray">
                <a:xfrm rot="5400000">
                  <a:off x="417106" y="750919"/>
                  <a:ext cx="228597" cy="0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2" name="Group 34"/>
              <p:cNvGrpSpPr>
                <a:grpSpLocks/>
              </p:cNvGrpSpPr>
              <p:nvPr userDrawn="1"/>
            </p:nvGrpSpPr>
            <p:grpSpPr bwMode="auto">
              <a:xfrm>
                <a:off x="8557879" y="226590"/>
                <a:ext cx="228576" cy="228597"/>
                <a:chOff x="417656" y="636620"/>
                <a:chExt cx="228576" cy="228597"/>
              </a:xfrm>
            </p:grpSpPr>
            <p:cxnSp>
              <p:nvCxnSpPr>
                <p:cNvPr id="43" name="Straight Connector 42"/>
                <p:cNvCxnSpPr/>
                <p:nvPr userDrawn="1"/>
              </p:nvCxnSpPr>
              <p:spPr bwMode="ltGray">
                <a:xfrm>
                  <a:off x="417656" y="750919"/>
                  <a:ext cx="228576" cy="0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Straight Connector 36"/>
                <p:cNvCxnSpPr/>
                <p:nvPr userDrawn="1"/>
              </p:nvCxnSpPr>
              <p:spPr bwMode="ltGray">
                <a:xfrm rot="5400000">
                  <a:off x="417645" y="750919"/>
                  <a:ext cx="228597" cy="0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6" name="Group 45"/>
            <p:cNvGrpSpPr>
              <a:grpSpLocks/>
            </p:cNvGrpSpPr>
            <p:nvPr userDrawn="1"/>
          </p:nvGrpSpPr>
          <p:grpSpPr bwMode="auto">
            <a:xfrm>
              <a:off x="337081" y="4332683"/>
              <a:ext cx="8449374" cy="228597"/>
              <a:chOff x="337081" y="225717"/>
              <a:chExt cx="8449374" cy="228597"/>
            </a:xfrm>
          </p:grpSpPr>
          <p:grpSp>
            <p:nvGrpSpPr>
              <p:cNvPr id="23" name="Group 46"/>
              <p:cNvGrpSpPr>
                <a:grpSpLocks/>
              </p:cNvGrpSpPr>
              <p:nvPr userDrawn="1"/>
            </p:nvGrpSpPr>
            <p:grpSpPr bwMode="auto">
              <a:xfrm>
                <a:off x="337081" y="225717"/>
                <a:ext cx="228576" cy="228597"/>
                <a:chOff x="417083" y="635747"/>
                <a:chExt cx="228576" cy="228597"/>
              </a:xfrm>
            </p:grpSpPr>
            <p:cxnSp>
              <p:nvCxnSpPr>
                <p:cNvPr id="36" name="Straight Connector 35"/>
                <p:cNvCxnSpPr/>
                <p:nvPr userDrawn="1"/>
              </p:nvCxnSpPr>
              <p:spPr bwMode="ltGray">
                <a:xfrm>
                  <a:off x="417083" y="750046"/>
                  <a:ext cx="228576" cy="0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Straight Connector 36"/>
                <p:cNvCxnSpPr/>
                <p:nvPr userDrawn="1"/>
              </p:nvCxnSpPr>
              <p:spPr bwMode="ltGray">
                <a:xfrm rot="5400000">
                  <a:off x="417073" y="750046"/>
                  <a:ext cx="228597" cy="0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4" name="Group 47"/>
              <p:cNvGrpSpPr>
                <a:grpSpLocks/>
              </p:cNvGrpSpPr>
              <p:nvPr userDrawn="1"/>
            </p:nvGrpSpPr>
            <p:grpSpPr bwMode="auto">
              <a:xfrm>
                <a:off x="2392678" y="225717"/>
                <a:ext cx="228576" cy="228597"/>
                <a:chOff x="417624" y="635747"/>
                <a:chExt cx="228576" cy="228597"/>
              </a:xfrm>
            </p:grpSpPr>
            <p:cxnSp>
              <p:nvCxnSpPr>
                <p:cNvPr id="34" name="Straight Connector 33"/>
                <p:cNvCxnSpPr/>
                <p:nvPr userDrawn="1"/>
              </p:nvCxnSpPr>
              <p:spPr bwMode="ltGray">
                <a:xfrm>
                  <a:off x="417624" y="750046"/>
                  <a:ext cx="228576" cy="0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Straight Connector 34"/>
                <p:cNvCxnSpPr/>
                <p:nvPr userDrawn="1"/>
              </p:nvCxnSpPr>
              <p:spPr bwMode="ltGray">
                <a:xfrm rot="5400000">
                  <a:off x="417613" y="750046"/>
                  <a:ext cx="228597" cy="0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5" name="Group 48"/>
              <p:cNvGrpSpPr>
                <a:grpSpLocks/>
              </p:cNvGrpSpPr>
              <p:nvPr userDrawn="1"/>
            </p:nvGrpSpPr>
            <p:grpSpPr bwMode="auto">
              <a:xfrm>
                <a:off x="4446687" y="225717"/>
                <a:ext cx="230163" cy="228597"/>
                <a:chOff x="416577" y="635747"/>
                <a:chExt cx="230163" cy="228597"/>
              </a:xfrm>
            </p:grpSpPr>
            <p:cxnSp>
              <p:nvCxnSpPr>
                <p:cNvPr id="32" name="Straight Connector 31"/>
                <p:cNvCxnSpPr/>
                <p:nvPr userDrawn="1"/>
              </p:nvCxnSpPr>
              <p:spPr bwMode="ltGray">
                <a:xfrm>
                  <a:off x="416577" y="750046"/>
                  <a:ext cx="230163" cy="0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Straight Connector 32"/>
                <p:cNvCxnSpPr/>
                <p:nvPr userDrawn="1"/>
              </p:nvCxnSpPr>
              <p:spPr bwMode="ltGray">
                <a:xfrm rot="5400000">
                  <a:off x="417360" y="749252"/>
                  <a:ext cx="228597" cy="1587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6" name="Group 49"/>
              <p:cNvGrpSpPr>
                <a:grpSpLocks/>
              </p:cNvGrpSpPr>
              <p:nvPr userDrawn="1"/>
            </p:nvGrpSpPr>
            <p:grpSpPr bwMode="auto">
              <a:xfrm>
                <a:off x="6502282" y="225717"/>
                <a:ext cx="228576" cy="228597"/>
                <a:chOff x="417116" y="635747"/>
                <a:chExt cx="228576" cy="228597"/>
              </a:xfrm>
            </p:grpSpPr>
            <p:cxnSp>
              <p:nvCxnSpPr>
                <p:cNvPr id="30" name="Straight Connector 29"/>
                <p:cNvCxnSpPr/>
                <p:nvPr userDrawn="1"/>
              </p:nvCxnSpPr>
              <p:spPr bwMode="ltGray">
                <a:xfrm>
                  <a:off x="417116" y="750046"/>
                  <a:ext cx="228576" cy="0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Straight Connector 30"/>
                <p:cNvCxnSpPr/>
                <p:nvPr userDrawn="1"/>
              </p:nvCxnSpPr>
              <p:spPr bwMode="ltGray">
                <a:xfrm rot="5400000">
                  <a:off x="417106" y="750046"/>
                  <a:ext cx="228597" cy="0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7" name="Group 50"/>
              <p:cNvGrpSpPr>
                <a:grpSpLocks/>
              </p:cNvGrpSpPr>
              <p:nvPr userDrawn="1"/>
            </p:nvGrpSpPr>
            <p:grpSpPr bwMode="auto">
              <a:xfrm>
                <a:off x="8557879" y="225717"/>
                <a:ext cx="228576" cy="228597"/>
                <a:chOff x="417656" y="635747"/>
                <a:chExt cx="228576" cy="228597"/>
              </a:xfrm>
            </p:grpSpPr>
            <p:cxnSp>
              <p:nvCxnSpPr>
                <p:cNvPr id="28" name="Straight Connector 27"/>
                <p:cNvCxnSpPr/>
                <p:nvPr userDrawn="1"/>
              </p:nvCxnSpPr>
              <p:spPr bwMode="ltGray">
                <a:xfrm>
                  <a:off x="417656" y="750046"/>
                  <a:ext cx="228576" cy="0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Straight Connector 28"/>
                <p:cNvCxnSpPr/>
                <p:nvPr userDrawn="1"/>
              </p:nvCxnSpPr>
              <p:spPr bwMode="ltGray">
                <a:xfrm rot="5400000">
                  <a:off x="417645" y="750046"/>
                  <a:ext cx="228597" cy="0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7" name="Group 61"/>
            <p:cNvGrpSpPr>
              <a:grpSpLocks/>
            </p:cNvGrpSpPr>
            <p:nvPr userDrawn="1"/>
          </p:nvGrpSpPr>
          <p:grpSpPr bwMode="auto">
            <a:xfrm>
              <a:off x="337081" y="6386877"/>
              <a:ext cx="8449374" cy="228598"/>
              <a:chOff x="337081" y="226429"/>
              <a:chExt cx="8449374" cy="228598"/>
            </a:xfrm>
          </p:grpSpPr>
          <p:grpSp>
            <p:nvGrpSpPr>
              <p:cNvPr id="8" name="Group 62"/>
              <p:cNvGrpSpPr>
                <a:grpSpLocks/>
              </p:cNvGrpSpPr>
              <p:nvPr userDrawn="1"/>
            </p:nvGrpSpPr>
            <p:grpSpPr bwMode="auto">
              <a:xfrm>
                <a:off x="337081" y="226429"/>
                <a:ext cx="228576" cy="228597"/>
                <a:chOff x="417083" y="636459"/>
                <a:chExt cx="228576" cy="228597"/>
              </a:xfrm>
            </p:grpSpPr>
            <p:cxnSp>
              <p:nvCxnSpPr>
                <p:cNvPr id="21" name="Straight Connector 20"/>
                <p:cNvCxnSpPr/>
                <p:nvPr userDrawn="1"/>
              </p:nvCxnSpPr>
              <p:spPr bwMode="ltGray">
                <a:xfrm>
                  <a:off x="417083" y="750758"/>
                  <a:ext cx="228576" cy="0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Straight Connector 21"/>
                <p:cNvCxnSpPr/>
                <p:nvPr userDrawn="1"/>
              </p:nvCxnSpPr>
              <p:spPr bwMode="ltGray">
                <a:xfrm rot="5400000">
                  <a:off x="417073" y="750758"/>
                  <a:ext cx="228597" cy="0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" name="Group 63"/>
              <p:cNvGrpSpPr>
                <a:grpSpLocks/>
              </p:cNvGrpSpPr>
              <p:nvPr userDrawn="1"/>
            </p:nvGrpSpPr>
            <p:grpSpPr bwMode="auto">
              <a:xfrm>
                <a:off x="2392678" y="226429"/>
                <a:ext cx="228576" cy="228597"/>
                <a:chOff x="417624" y="636459"/>
                <a:chExt cx="228576" cy="228597"/>
              </a:xfrm>
            </p:grpSpPr>
            <p:cxnSp>
              <p:nvCxnSpPr>
                <p:cNvPr id="19" name="Straight Connector 18"/>
                <p:cNvCxnSpPr/>
                <p:nvPr userDrawn="1"/>
              </p:nvCxnSpPr>
              <p:spPr bwMode="ltGray">
                <a:xfrm>
                  <a:off x="417624" y="750758"/>
                  <a:ext cx="228576" cy="0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Connector 19"/>
                <p:cNvCxnSpPr/>
                <p:nvPr userDrawn="1"/>
              </p:nvCxnSpPr>
              <p:spPr bwMode="ltGray">
                <a:xfrm rot="5400000">
                  <a:off x="417613" y="750758"/>
                  <a:ext cx="228597" cy="0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" name="Group 64"/>
              <p:cNvGrpSpPr>
                <a:grpSpLocks/>
              </p:cNvGrpSpPr>
              <p:nvPr userDrawn="1"/>
            </p:nvGrpSpPr>
            <p:grpSpPr bwMode="auto">
              <a:xfrm>
                <a:off x="4446687" y="226430"/>
                <a:ext cx="230163" cy="228597"/>
                <a:chOff x="416577" y="636460"/>
                <a:chExt cx="230163" cy="228597"/>
              </a:xfrm>
            </p:grpSpPr>
            <p:cxnSp>
              <p:nvCxnSpPr>
                <p:cNvPr id="17" name="Straight Connector 16"/>
                <p:cNvCxnSpPr/>
                <p:nvPr userDrawn="1"/>
              </p:nvCxnSpPr>
              <p:spPr bwMode="ltGray">
                <a:xfrm>
                  <a:off x="416577" y="750758"/>
                  <a:ext cx="230163" cy="0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/>
                <p:cNvCxnSpPr/>
                <p:nvPr userDrawn="1"/>
              </p:nvCxnSpPr>
              <p:spPr bwMode="ltGray">
                <a:xfrm rot="5400000">
                  <a:off x="417360" y="749965"/>
                  <a:ext cx="228597" cy="1587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" name="Group 65"/>
              <p:cNvGrpSpPr>
                <a:grpSpLocks/>
              </p:cNvGrpSpPr>
              <p:nvPr userDrawn="1"/>
            </p:nvGrpSpPr>
            <p:grpSpPr bwMode="auto">
              <a:xfrm>
                <a:off x="6502282" y="226429"/>
                <a:ext cx="228576" cy="228597"/>
                <a:chOff x="417116" y="636459"/>
                <a:chExt cx="228576" cy="228597"/>
              </a:xfrm>
            </p:grpSpPr>
            <p:cxnSp>
              <p:nvCxnSpPr>
                <p:cNvPr id="15" name="Straight Connector 14"/>
                <p:cNvCxnSpPr/>
                <p:nvPr userDrawn="1"/>
              </p:nvCxnSpPr>
              <p:spPr bwMode="ltGray">
                <a:xfrm>
                  <a:off x="417116" y="750758"/>
                  <a:ext cx="228576" cy="0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/>
                <p:cNvCxnSpPr/>
                <p:nvPr userDrawn="1"/>
              </p:nvCxnSpPr>
              <p:spPr bwMode="ltGray">
                <a:xfrm rot="5400000">
                  <a:off x="417106" y="750758"/>
                  <a:ext cx="228597" cy="0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" name="Group 66"/>
              <p:cNvGrpSpPr>
                <a:grpSpLocks/>
              </p:cNvGrpSpPr>
              <p:nvPr userDrawn="1"/>
            </p:nvGrpSpPr>
            <p:grpSpPr bwMode="auto">
              <a:xfrm>
                <a:off x="8557879" y="226429"/>
                <a:ext cx="228576" cy="228597"/>
                <a:chOff x="417656" y="636459"/>
                <a:chExt cx="228576" cy="228597"/>
              </a:xfrm>
            </p:grpSpPr>
            <p:cxnSp>
              <p:nvCxnSpPr>
                <p:cNvPr id="13" name="Straight Connector 12"/>
                <p:cNvCxnSpPr/>
                <p:nvPr userDrawn="1"/>
              </p:nvCxnSpPr>
              <p:spPr bwMode="ltGray">
                <a:xfrm>
                  <a:off x="417656" y="750758"/>
                  <a:ext cx="228576" cy="0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3"/>
                <p:cNvCxnSpPr/>
                <p:nvPr userDrawn="1"/>
              </p:nvCxnSpPr>
              <p:spPr bwMode="ltGray">
                <a:xfrm rot="5400000">
                  <a:off x="417645" y="750758"/>
                  <a:ext cx="228597" cy="0"/>
                </a:xfrm>
                <a:prstGeom prst="line">
                  <a:avLst/>
                </a:prstGeom>
                <a:ln w="7620" cap="flat" cmpd="sng" algn="ctr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68" name="Rectangle 67"/>
          <p:cNvSpPr/>
          <p:nvPr userDrawn="1"/>
        </p:nvSpPr>
        <p:spPr bwMode="white">
          <a:xfrm>
            <a:off x="577850" y="466725"/>
            <a:ext cx="8002588" cy="1819275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FS Joey" pitchFamily="50" charset="0"/>
            </a:endParaRPr>
          </a:p>
        </p:txBody>
      </p:sp>
      <p:pic>
        <p:nvPicPr>
          <p:cNvPr id="69" name="Picture 77" descr="Logo-format-300-BW.pn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gray">
          <a:xfrm>
            <a:off x="8034338" y="6362700"/>
            <a:ext cx="492125" cy="417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8" name="Title 1"/>
          <p:cNvSpPr>
            <a:spLocks noGrp="1"/>
          </p:cNvSpPr>
          <p:nvPr>
            <p:ph type="ctrTitle"/>
          </p:nvPr>
        </p:nvSpPr>
        <p:spPr bwMode="black">
          <a:xfrm>
            <a:off x="911584" y="657900"/>
            <a:ext cx="7306999" cy="1457340"/>
          </a:xfrm>
        </p:spPr>
        <p:txBody>
          <a:bodyPr>
            <a:noAutofit/>
          </a:bodyPr>
          <a:lstStyle>
            <a:lvl1pPr algn="l">
              <a:lnSpc>
                <a:spcPct val="90000"/>
              </a:lnSpc>
              <a:defRPr sz="3200" b="0">
                <a:solidFill>
                  <a:schemeClr val="bg1"/>
                </a:solidFill>
                <a:latin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 - w/ footn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2"/>
          </p:nvPr>
        </p:nvSpPr>
        <p:spPr>
          <a:xfrm>
            <a:off x="577850" y="1489286"/>
            <a:ext cx="8113713" cy="446405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black">
          <a:xfrm>
            <a:off x="576072" y="182880"/>
            <a:ext cx="8119872" cy="731520"/>
          </a:xfrm>
          <a:prstGeom prst="rect">
            <a:avLst/>
          </a:prstGeom>
        </p:spPr>
        <p:txBody>
          <a:bodyPr rtlCol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577850" y="6062472"/>
            <a:ext cx="8113713" cy="20536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1050"/>
            </a:lvl1pPr>
            <a:lvl2pPr marL="165100" indent="-165100">
              <a:lnSpc>
                <a:spcPct val="100000"/>
              </a:lnSpc>
              <a:spcBef>
                <a:spcPts val="0"/>
              </a:spcBef>
              <a:defRPr sz="1050"/>
            </a:lvl2pPr>
            <a:lvl3pPr>
              <a:lnSpc>
                <a:spcPct val="100000"/>
              </a:lnSpc>
              <a:buNone/>
              <a:defRPr sz="1100"/>
            </a:lvl3pPr>
            <a:lvl4pPr>
              <a:lnSpc>
                <a:spcPct val="100000"/>
              </a:lnSpc>
              <a:defRPr sz="1100"/>
            </a:lvl4pPr>
            <a:lvl5pPr>
              <a:lnSpc>
                <a:spcPct val="100000"/>
              </a:lnSpc>
              <a:defRPr sz="11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D3BDC3-3303-478D-B1D9-F3DF5488292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[Insert PPT Name via Insert tab &gt; Header &amp; Footer]          Copyright © 2010 CA. All rights reserved.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2"/>
          </p:nvPr>
        </p:nvSpPr>
        <p:spPr>
          <a:xfrm>
            <a:off x="870557" y="6472238"/>
            <a:ext cx="123444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 defTabSz="457200" rtl="0" fontAlgn="auto">
              <a:spcBef>
                <a:spcPts val="0"/>
              </a:spcBef>
              <a:spcAft>
                <a:spcPts val="0"/>
              </a:spcAft>
              <a:defRPr lang="en-US" sz="1000" kern="1200" smtClean="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EF243766-0EEC-4DE3-A297-775F3D9802CC}" type="datetime4">
              <a:rPr lang="en-US" smtClean="0"/>
              <a:pPr>
                <a:defRPr/>
              </a:pPr>
              <a:t>May 10, 2011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 - w/ footn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"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577850" y="6062472"/>
            <a:ext cx="8113713" cy="20536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1050"/>
            </a:lvl1pPr>
            <a:lvl2pPr marL="165100" indent="-165100">
              <a:lnSpc>
                <a:spcPct val="100000"/>
              </a:lnSpc>
              <a:spcBef>
                <a:spcPts val="0"/>
              </a:spcBef>
              <a:defRPr sz="1050"/>
            </a:lvl2pPr>
            <a:lvl3pPr>
              <a:lnSpc>
                <a:spcPct val="100000"/>
              </a:lnSpc>
              <a:buNone/>
              <a:defRPr sz="1100"/>
            </a:lvl3pPr>
            <a:lvl4pPr>
              <a:lnSpc>
                <a:spcPct val="100000"/>
              </a:lnSpc>
              <a:defRPr sz="1100"/>
            </a:lvl4pPr>
            <a:lvl5pPr>
              <a:lnSpc>
                <a:spcPct val="100000"/>
              </a:lnSpc>
              <a:defRPr sz="11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4"/>
          </p:nvPr>
        </p:nvSpPr>
        <p:spPr bwMode="black"/>
        <p:txBody>
          <a:bodyPr/>
          <a:lstStyle>
            <a:lvl1pPr>
              <a:defRPr/>
            </a:lvl1pPr>
          </a:lstStyle>
          <a:p>
            <a:pPr>
              <a:defRPr/>
            </a:pPr>
            <a:fld id="{6C14262C-82C6-49B9-AE6A-D1C3F6F8152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Footer Placeholder 7"/>
          <p:cNvSpPr>
            <a:spLocks noGrp="1"/>
          </p:cNvSpPr>
          <p:nvPr>
            <p:ph type="ftr" sz="quarter" idx="15"/>
          </p:nvPr>
        </p:nvSpPr>
        <p:spPr bwMode="black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[Insert PPT Name via Insert tab &gt; Header &amp; Footer]          Copyright © 2010 CA. All rights reserved.</a:t>
            </a:r>
            <a:endParaRPr lang="en-US" dirty="0"/>
          </a:p>
        </p:txBody>
      </p:sp>
      <p:sp>
        <p:nvSpPr>
          <p:cNvPr id="7" name="Date Placeholder 7"/>
          <p:cNvSpPr>
            <a:spLocks noGrp="1"/>
          </p:cNvSpPr>
          <p:nvPr>
            <p:ph type="dt" sz="half" idx="2"/>
          </p:nvPr>
        </p:nvSpPr>
        <p:spPr>
          <a:xfrm>
            <a:off x="870557" y="6472238"/>
            <a:ext cx="123444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 defTabSz="457200" rtl="0" fontAlgn="auto">
              <a:spcBef>
                <a:spcPts val="0"/>
              </a:spcBef>
              <a:spcAft>
                <a:spcPts val="0"/>
              </a:spcAft>
              <a:defRPr lang="en-US" sz="1000" kern="1200" smtClean="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FD53C356-F34C-488E-B3D5-82A40DDB1E6F}" type="datetime4">
              <a:rPr lang="en-US" smtClean="0"/>
              <a:pPr>
                <a:defRPr/>
              </a:pPr>
              <a:t>May 10, 2011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 Text - w/ footn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2"/>
          </p:nvPr>
        </p:nvSpPr>
        <p:spPr>
          <a:xfrm>
            <a:off x="577850" y="1506538"/>
            <a:ext cx="3749040" cy="446405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3"/>
          </p:nvPr>
        </p:nvSpPr>
        <p:spPr>
          <a:xfrm>
            <a:off x="4861560" y="1506538"/>
            <a:ext cx="3749040" cy="446405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577850" y="6062472"/>
            <a:ext cx="8113713" cy="20536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1050"/>
            </a:lvl1pPr>
            <a:lvl2pPr marL="165100" indent="-165100">
              <a:lnSpc>
                <a:spcPct val="100000"/>
              </a:lnSpc>
              <a:spcBef>
                <a:spcPts val="0"/>
              </a:spcBef>
              <a:defRPr sz="1050"/>
            </a:lvl2pPr>
            <a:lvl3pPr>
              <a:lnSpc>
                <a:spcPct val="100000"/>
              </a:lnSpc>
              <a:buNone/>
              <a:defRPr sz="1100"/>
            </a:lvl3pPr>
            <a:lvl4pPr>
              <a:lnSpc>
                <a:spcPct val="100000"/>
              </a:lnSpc>
              <a:defRPr sz="1100"/>
            </a:lvl4pPr>
            <a:lvl5pPr>
              <a:lnSpc>
                <a:spcPct val="100000"/>
              </a:lnSpc>
              <a:defRPr sz="11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5"/>
          </p:nvPr>
        </p:nvSpPr>
        <p:spPr bwMode="black"/>
        <p:txBody>
          <a:bodyPr/>
          <a:lstStyle>
            <a:lvl1pPr>
              <a:defRPr/>
            </a:lvl1pPr>
          </a:lstStyle>
          <a:p>
            <a:pPr>
              <a:defRPr/>
            </a:pPr>
            <a:fld id="{BBA2D425-9E09-4D45-90C7-A270F06E8B8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Footer Placeholder 9"/>
          <p:cNvSpPr>
            <a:spLocks noGrp="1"/>
          </p:cNvSpPr>
          <p:nvPr>
            <p:ph type="ftr" sz="quarter" idx="16"/>
          </p:nvPr>
        </p:nvSpPr>
        <p:spPr bwMode="black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[Insert PPT Name via Insert tab &gt; Header &amp; Footer]          Copyright © 2010 CA. All rights reserved.</a:t>
            </a:r>
            <a:endParaRPr lang="en-US" dirty="0"/>
          </a:p>
        </p:txBody>
      </p:sp>
      <p:sp>
        <p:nvSpPr>
          <p:cNvPr id="10" name="Date Placeholder 7"/>
          <p:cNvSpPr>
            <a:spLocks noGrp="1"/>
          </p:cNvSpPr>
          <p:nvPr>
            <p:ph type="dt" sz="half" idx="2"/>
          </p:nvPr>
        </p:nvSpPr>
        <p:spPr>
          <a:xfrm>
            <a:off x="870557" y="6472238"/>
            <a:ext cx="123444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 defTabSz="457200" rtl="0" fontAlgn="auto">
              <a:spcBef>
                <a:spcPts val="0"/>
              </a:spcBef>
              <a:spcAft>
                <a:spcPts val="0"/>
              </a:spcAft>
              <a:defRPr lang="en-US" sz="1000" kern="1200" smtClean="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E8C05699-CC30-4C67-B603-C28C43975884}" type="datetime4">
              <a:rPr lang="en-US" smtClean="0"/>
              <a:pPr>
                <a:defRPr/>
              </a:pPr>
              <a:t>May 10, 2011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Blue_topbar.jpg"/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 bwMode="ltGray">
          <a:xfrm>
            <a:off x="0" y="0"/>
            <a:ext cx="9144000" cy="106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8" descr="Logo-format-300B.bmp"/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8216900" y="6364288"/>
            <a:ext cx="492125" cy="41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black">
          <a:xfrm>
            <a:off x="576263" y="1508125"/>
            <a:ext cx="8116887" cy="446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029" name="Title Placeholder 1"/>
          <p:cNvSpPr>
            <a:spLocks noGrp="1"/>
          </p:cNvSpPr>
          <p:nvPr>
            <p:ph type="title"/>
          </p:nvPr>
        </p:nvSpPr>
        <p:spPr bwMode="black">
          <a:xfrm>
            <a:off x="576263" y="182563"/>
            <a:ext cx="8120062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9900" y="6472238"/>
            <a:ext cx="382588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E701BC24-4D00-4B37-9CA5-F53B075D7432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33600" y="6472238"/>
            <a:ext cx="576072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 smtClean="0"/>
              <a:t>[Insert PPT Name via Insert tab &gt; Header &amp; Footer]          Copyright © 2010 CA. All rights reserved.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2"/>
          </p:nvPr>
        </p:nvSpPr>
        <p:spPr>
          <a:xfrm>
            <a:off x="870557" y="6472238"/>
            <a:ext cx="123444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 defTabSz="457200" rtl="0" fontAlgn="auto">
              <a:spcBef>
                <a:spcPts val="0"/>
              </a:spcBef>
              <a:spcAft>
                <a:spcPts val="0"/>
              </a:spcAft>
              <a:defRPr lang="en-US" sz="1000" kern="1200" smtClean="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D39E731A-5515-4467-9543-61AC2BFBC0DD}" type="datetime4">
              <a:rPr lang="en-US" smtClean="0"/>
              <a:pPr>
                <a:defRPr/>
              </a:pPr>
              <a:t>May 10, 2011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4" r:id="rId1"/>
    <p:sldLayoutId id="2147483755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70" r:id="rId11"/>
  </p:sldLayoutIdLst>
  <p:transition>
    <p:fade/>
  </p:transition>
  <p:timing>
    <p:tnLst>
      <p:par>
        <p:cTn id="1" dur="indefinite" restart="never" nodeType="tmRoot"/>
      </p:par>
    </p:tnLst>
  </p:timing>
  <p:hf hdr="0"/>
  <p:txStyles>
    <p:titleStyle>
      <a:lvl1pPr algn="l" defTabSz="4572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600" b="1" kern="1200">
          <a:solidFill>
            <a:schemeClr val="bg1"/>
          </a:solidFill>
          <a:latin typeface="Calibri" pitchFamily="34" charset="0"/>
          <a:ea typeface="+mj-ea"/>
          <a:cs typeface="FS Joey" pitchFamily="50" charset="0"/>
        </a:defRPr>
      </a:lvl1pPr>
      <a:lvl2pPr algn="l" defTabSz="4572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bg1"/>
          </a:solidFill>
          <a:latin typeface="CA Sans" pitchFamily="2" charset="0"/>
          <a:ea typeface="Arial Unicode MS" pitchFamily="34" charset="-128"/>
          <a:cs typeface="FS Joey"/>
        </a:defRPr>
      </a:lvl2pPr>
      <a:lvl3pPr algn="l" defTabSz="4572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bg1"/>
          </a:solidFill>
          <a:latin typeface="CA Sans" pitchFamily="2" charset="0"/>
          <a:ea typeface="Arial Unicode MS" pitchFamily="34" charset="-128"/>
          <a:cs typeface="FS Joey"/>
        </a:defRPr>
      </a:lvl3pPr>
      <a:lvl4pPr algn="l" defTabSz="4572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bg1"/>
          </a:solidFill>
          <a:latin typeface="CA Sans" pitchFamily="2" charset="0"/>
          <a:ea typeface="Arial Unicode MS" pitchFamily="34" charset="-128"/>
          <a:cs typeface="FS Joey"/>
        </a:defRPr>
      </a:lvl4pPr>
      <a:lvl5pPr algn="l" defTabSz="4572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bg1"/>
          </a:solidFill>
          <a:latin typeface="CA Sans" pitchFamily="2" charset="0"/>
          <a:ea typeface="Arial Unicode MS" pitchFamily="34" charset="-128"/>
          <a:cs typeface="FS Joey"/>
        </a:defRPr>
      </a:lvl5pPr>
      <a:lvl6pPr marL="457200" algn="l" defTabSz="4572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bg1"/>
          </a:solidFill>
          <a:latin typeface="CA Sans" pitchFamily="2" charset="0"/>
          <a:ea typeface="Arial Unicode MS" pitchFamily="34" charset="-128"/>
          <a:cs typeface="FS Joey"/>
        </a:defRPr>
      </a:lvl6pPr>
      <a:lvl7pPr marL="914400" algn="l" defTabSz="4572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bg1"/>
          </a:solidFill>
          <a:latin typeface="CA Sans" pitchFamily="2" charset="0"/>
          <a:ea typeface="Arial Unicode MS" pitchFamily="34" charset="-128"/>
          <a:cs typeface="FS Joey"/>
        </a:defRPr>
      </a:lvl7pPr>
      <a:lvl8pPr marL="1371600" algn="l" defTabSz="4572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bg1"/>
          </a:solidFill>
          <a:latin typeface="CA Sans" pitchFamily="2" charset="0"/>
          <a:ea typeface="Arial Unicode MS" pitchFamily="34" charset="-128"/>
          <a:cs typeface="FS Joey"/>
        </a:defRPr>
      </a:lvl8pPr>
      <a:lvl9pPr marL="1828800" algn="l" defTabSz="4572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bg1"/>
          </a:solidFill>
          <a:latin typeface="CA Sans" pitchFamily="2" charset="0"/>
          <a:ea typeface="Arial Unicode MS" pitchFamily="34" charset="-128"/>
          <a:cs typeface="FS Joey"/>
        </a:defRPr>
      </a:lvl9pPr>
    </p:titleStyle>
    <p:bodyStyle>
      <a:lvl1pPr marL="342900" indent="-342900" algn="l" defTabSz="457200" rtl="0" eaLnBrk="1" fontAlgn="base" hangingPunct="1">
        <a:lnSpc>
          <a:spcPct val="110000"/>
        </a:lnSpc>
        <a:spcBef>
          <a:spcPts val="1000"/>
        </a:spcBef>
        <a:spcAft>
          <a:spcPct val="0"/>
        </a:spcAft>
        <a:buFont typeface="CA Sans" pitchFamily="2" charset="0"/>
        <a:buChar char="—"/>
        <a:defRPr sz="2400" kern="1200">
          <a:solidFill>
            <a:schemeClr val="tx1"/>
          </a:solidFill>
          <a:latin typeface="Calibri" pitchFamily="34" charset="0"/>
          <a:ea typeface="+mn-ea"/>
          <a:cs typeface="Arial Unicode MS" pitchFamily="34" charset="-128"/>
        </a:defRPr>
      </a:lvl1pPr>
      <a:lvl2pPr marL="571500" indent="-228600" algn="l" defTabSz="457200" rtl="0" eaLnBrk="1" fontAlgn="base" hangingPunct="1">
        <a:lnSpc>
          <a:spcPct val="110000"/>
        </a:lnSpc>
        <a:spcBef>
          <a:spcPts val="500"/>
        </a:spcBef>
        <a:spcAft>
          <a:spcPct val="0"/>
        </a:spcAft>
        <a:buFont typeface="CA Sans" pitchFamily="2" charset="0"/>
        <a:buChar char="−"/>
        <a:defRPr sz="2000" kern="1200">
          <a:solidFill>
            <a:schemeClr val="tx1"/>
          </a:solidFill>
          <a:latin typeface="Calibri" pitchFamily="34" charset="0"/>
          <a:ea typeface="+mn-ea"/>
          <a:cs typeface="Arial Unicode MS" pitchFamily="34" charset="-128"/>
        </a:defRPr>
      </a:lvl2pPr>
      <a:lvl3pPr marL="800100" indent="-228600" algn="l" defTabSz="457200" rtl="0" eaLnBrk="1" fontAlgn="base" hangingPunct="1">
        <a:lnSpc>
          <a:spcPct val="110000"/>
        </a:lnSpc>
        <a:spcBef>
          <a:spcPts val="500"/>
        </a:spcBef>
        <a:spcAft>
          <a:spcPct val="0"/>
        </a:spcAft>
        <a:buFont typeface="CA Sans" pitchFamily="2" charset="0"/>
        <a:buChar char="•"/>
        <a:defRPr kern="1200">
          <a:solidFill>
            <a:schemeClr val="tx1"/>
          </a:solidFill>
          <a:latin typeface="Calibri" pitchFamily="34" charset="0"/>
          <a:ea typeface="+mn-ea"/>
          <a:cs typeface="Arial Unicode MS" pitchFamily="34" charset="-128"/>
        </a:defRPr>
      </a:lvl3pPr>
      <a:lvl4pPr marL="1028700" indent="-228600" algn="l" defTabSz="514350" rtl="0" eaLnBrk="1" fontAlgn="base" hangingPunct="1">
        <a:lnSpc>
          <a:spcPct val="110000"/>
        </a:lnSpc>
        <a:spcBef>
          <a:spcPts val="500"/>
        </a:spcBef>
        <a:spcAft>
          <a:spcPct val="0"/>
        </a:spcAft>
        <a:buFont typeface="CA Sans" pitchFamily="2" charset="0"/>
        <a:buChar char="–"/>
        <a:defRPr sz="1600" kern="1200">
          <a:solidFill>
            <a:schemeClr val="tx1"/>
          </a:solidFill>
          <a:latin typeface="Calibri" pitchFamily="34" charset="0"/>
          <a:ea typeface="+mn-ea"/>
          <a:cs typeface="Arial Unicode MS" pitchFamily="34" charset="-128"/>
        </a:defRPr>
      </a:lvl4pPr>
      <a:lvl5pPr marL="1257300" indent="-228600" algn="l" defTabSz="457200" rtl="0" eaLnBrk="1" fontAlgn="base" hangingPunct="1">
        <a:lnSpc>
          <a:spcPct val="110000"/>
        </a:lnSpc>
        <a:spcBef>
          <a:spcPts val="500"/>
        </a:spcBef>
        <a:spcAft>
          <a:spcPct val="0"/>
        </a:spcAft>
        <a:buFont typeface="CA Sans" pitchFamily="2" charset="0"/>
        <a:buChar char="•"/>
        <a:defRPr sz="1400" kern="1200">
          <a:solidFill>
            <a:schemeClr val="tx1"/>
          </a:solidFill>
          <a:latin typeface="Calibri" pitchFamily="34" charset="0"/>
          <a:ea typeface="+mn-ea"/>
          <a:cs typeface="Arial Unicode MS" pitchFamily="34" charset="-128"/>
        </a:defRPr>
      </a:lvl5pPr>
      <a:lvl6pPr marL="2514600" indent="-228600" algn="l" defTabSz="457200" rtl="0" eaLnBrk="1" latinLnBrk="0" hangingPunct="1">
        <a:spcBef>
          <a:spcPct val="20000"/>
        </a:spcBef>
        <a:buFont typeface="FS Joey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FS Joey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FS Joey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FS Joey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Cloud Computing, Policy Management and Standardization</a:t>
            </a:r>
          </a:p>
        </p:txBody>
      </p:sp>
      <p:sp>
        <p:nvSpPr>
          <p:cNvPr id="13315" name="Content Placeholder 9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 smtClean="0"/>
              <a:t>Europe Identity Conference  2011 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762000" y="5943600"/>
            <a:ext cx="5290113" cy="366033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sz="2400" dirty="0" smtClean="0">
                <a:solidFill>
                  <a:schemeClr val="tx1"/>
                </a:solidFill>
              </a:rPr>
              <a:t>John Sabo, Director Global Government Relations, CA Technologies</a:t>
            </a:r>
          </a:p>
          <a:p>
            <a:pPr>
              <a:spcBef>
                <a:spcPts val="0"/>
              </a:spcBef>
            </a:pPr>
            <a:endParaRPr lang="en-US" sz="2400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en-US" sz="2400" dirty="0" smtClean="0">
                <a:solidFill>
                  <a:schemeClr val="tx1"/>
                </a:solidFill>
              </a:rPr>
              <a:t>Chair, OASIS IDtrust Member Section Steering Committee</a:t>
            </a:r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9444252" y="490538"/>
            <a:ext cx="1005840" cy="5539978"/>
          </a:xfrm>
          <a:prstGeom prst="rect">
            <a:avLst/>
          </a:prstGeom>
          <a:solidFill>
            <a:srgbClr val="FAEB96"/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45720" tIns="0" rIns="0" bIns="0" anchor="b">
            <a:spAutoFit/>
          </a:bodyPr>
          <a:lstStyle/>
          <a:p>
            <a:pPr marL="109538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 smtClean="0">
                <a:solidFill>
                  <a:srgbClr val="FF0000"/>
                </a:solidFill>
                <a:latin typeface="Calibri" pitchFamily="34" charset="0"/>
              </a:rPr>
              <a:t>when title </a:t>
            </a:r>
          </a:p>
          <a:p>
            <a:pPr marL="109538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 smtClean="0">
                <a:solidFill>
                  <a:srgbClr val="FF0000"/>
                </a:solidFill>
                <a:latin typeface="Calibri" pitchFamily="34" charset="0"/>
              </a:rPr>
              <a:t>IS NOT </a:t>
            </a:r>
            <a:r>
              <a:rPr lang="en-US" sz="1400" b="1" dirty="0" smtClean="0">
                <a:solidFill>
                  <a:srgbClr val="FF0000"/>
                </a:solidFill>
                <a:latin typeface="Calibri" pitchFamily="34" charset="0"/>
              </a:rPr>
              <a:t/>
            </a:r>
            <a:br>
              <a:rPr lang="en-US" sz="1400" b="1" dirty="0" smtClean="0">
                <a:solidFill>
                  <a:srgbClr val="FF0000"/>
                </a:solidFill>
                <a:latin typeface="Calibri" pitchFamily="34" charset="0"/>
              </a:rPr>
            </a:br>
            <a:r>
              <a:rPr lang="en-US" sz="1400" b="1" dirty="0" smtClean="0">
                <a:solidFill>
                  <a:srgbClr val="FF0000"/>
                </a:solidFill>
                <a:latin typeface="Calibri" pitchFamily="34" charset="0"/>
              </a:rPr>
              <a:t>a question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800" dirty="0" smtClean="0">
              <a:solidFill>
                <a:srgbClr val="FF0000"/>
              </a:solidFill>
              <a:latin typeface="Calibri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800" dirty="0" smtClean="0">
              <a:solidFill>
                <a:srgbClr val="FF0000"/>
              </a:solidFill>
              <a:latin typeface="Calibri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800" dirty="0" smtClean="0">
              <a:solidFill>
                <a:srgbClr val="FF0000"/>
              </a:solidFill>
              <a:latin typeface="Calibri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800" dirty="0" smtClean="0">
              <a:solidFill>
                <a:srgbClr val="FF0000"/>
              </a:solidFill>
              <a:latin typeface="Calibri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800" dirty="0" smtClean="0">
              <a:solidFill>
                <a:srgbClr val="FF0000"/>
              </a:solidFill>
              <a:latin typeface="Calibri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800" dirty="0" smtClean="0">
              <a:solidFill>
                <a:srgbClr val="FF0000"/>
              </a:solidFill>
              <a:latin typeface="Calibri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800" dirty="0" smtClean="0">
              <a:solidFill>
                <a:srgbClr val="FF0000"/>
              </a:solidFill>
              <a:latin typeface="Calibri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800" dirty="0" smtClean="0">
              <a:solidFill>
                <a:srgbClr val="FF0000"/>
              </a:solidFill>
              <a:latin typeface="Calibri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800" dirty="0" smtClean="0">
              <a:solidFill>
                <a:srgbClr val="FF0000"/>
              </a:solidFill>
              <a:latin typeface="Calibri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800" dirty="0" smtClean="0">
              <a:solidFill>
                <a:srgbClr val="FF0000"/>
              </a:solidFill>
              <a:latin typeface="Calibri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800" dirty="0" smtClean="0">
              <a:solidFill>
                <a:srgbClr val="FF0000"/>
              </a:solidFill>
              <a:latin typeface="Calibri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800" dirty="0" smtClean="0">
              <a:solidFill>
                <a:srgbClr val="FF0000"/>
              </a:solidFill>
              <a:latin typeface="Calibri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800" dirty="0" smtClean="0">
              <a:solidFill>
                <a:srgbClr val="FF0000"/>
              </a:solidFill>
              <a:latin typeface="Calibri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800" dirty="0" smtClean="0">
              <a:solidFill>
                <a:srgbClr val="FF0000"/>
              </a:solidFill>
              <a:latin typeface="Calibri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800" dirty="0" smtClean="0">
              <a:solidFill>
                <a:srgbClr val="FF0000"/>
              </a:solidFill>
              <a:latin typeface="Calibri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800" dirty="0" smtClean="0">
              <a:solidFill>
                <a:srgbClr val="FF0000"/>
              </a:solidFill>
              <a:latin typeface="Calibri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800" dirty="0" smtClean="0">
              <a:solidFill>
                <a:srgbClr val="FF0000"/>
              </a:solidFill>
              <a:latin typeface="Calibri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800" dirty="0" smtClean="0">
              <a:solidFill>
                <a:srgbClr val="FF0000"/>
              </a:solidFill>
              <a:latin typeface="Calibri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800" dirty="0" smtClean="0">
              <a:solidFill>
                <a:srgbClr val="FF0000"/>
              </a:solidFill>
              <a:latin typeface="Calibri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800" dirty="0" smtClean="0">
              <a:solidFill>
                <a:srgbClr val="FF0000"/>
              </a:solidFill>
              <a:latin typeface="Calibri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800" dirty="0" smtClean="0">
              <a:solidFill>
                <a:srgbClr val="FF0000"/>
              </a:solidFill>
              <a:latin typeface="Calibri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800" dirty="0" smtClean="0">
              <a:solidFill>
                <a:srgbClr val="FF0000"/>
              </a:solidFill>
              <a:latin typeface="Calibri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800" dirty="0" smtClean="0">
              <a:solidFill>
                <a:srgbClr val="FF0000"/>
              </a:solidFill>
              <a:latin typeface="Calibri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800" dirty="0" smtClean="0">
              <a:solidFill>
                <a:srgbClr val="FF0000"/>
              </a:solidFill>
              <a:latin typeface="Calibri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800" dirty="0" smtClean="0">
              <a:solidFill>
                <a:srgbClr val="FF0000"/>
              </a:solidFill>
              <a:latin typeface="Calibri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800" dirty="0" smtClean="0">
              <a:solidFill>
                <a:srgbClr val="FF0000"/>
              </a:solidFill>
              <a:latin typeface="Calibri" pitchFamily="34" charset="0"/>
            </a:endParaRPr>
          </a:p>
          <a:p>
            <a:pPr marL="109538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b="1" dirty="0" smtClean="0">
              <a:solidFill>
                <a:srgbClr val="FF0000"/>
              </a:solidFill>
              <a:latin typeface="Calibri" pitchFamily="34" charset="0"/>
            </a:endParaRPr>
          </a:p>
          <a:p>
            <a:pPr marL="109538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 smtClean="0">
                <a:solidFill>
                  <a:srgbClr val="FF0000"/>
                </a:solidFill>
                <a:latin typeface="Calibri" pitchFamily="34" charset="0"/>
              </a:rPr>
              <a:t>there is </a:t>
            </a:r>
            <a:r>
              <a:rPr lang="en-US" sz="3200" b="1" dirty="0" smtClean="0">
                <a:solidFill>
                  <a:srgbClr val="FF0000"/>
                </a:solidFill>
                <a:latin typeface="Calibri" pitchFamily="34" charset="0"/>
              </a:rPr>
              <a:t>NO </a:t>
            </a:r>
            <a:r>
              <a:rPr lang="en-US" sz="1600" b="1" dirty="0" smtClean="0">
                <a:solidFill>
                  <a:srgbClr val="FF0000"/>
                </a:solidFill>
                <a:latin typeface="Calibri" pitchFamily="34" charset="0"/>
              </a:rPr>
              <a:t>‘WE CAN’</a:t>
            </a:r>
            <a:r>
              <a:rPr lang="en-US" sz="1400" b="1" dirty="0" smtClean="0">
                <a:solidFill>
                  <a:srgbClr val="FF0000"/>
                </a:solidFill>
                <a:latin typeface="Calibri" pitchFamily="34" charset="0"/>
              </a:rPr>
              <a:t/>
            </a:r>
            <a:br>
              <a:rPr lang="en-US" sz="1400" b="1" dirty="0" smtClean="0">
                <a:solidFill>
                  <a:srgbClr val="FF0000"/>
                </a:solidFill>
                <a:latin typeface="Calibri" pitchFamily="34" charset="0"/>
              </a:rPr>
            </a:br>
            <a:r>
              <a:rPr lang="en-US" sz="1400" b="1" dirty="0" smtClean="0">
                <a:solidFill>
                  <a:srgbClr val="FF0000"/>
                </a:solidFill>
                <a:latin typeface="Calibri" pitchFamily="34" charset="0"/>
              </a:rPr>
              <a:t>in the box</a:t>
            </a:r>
            <a:br>
              <a:rPr lang="en-US" sz="1400" b="1" dirty="0" smtClean="0">
                <a:solidFill>
                  <a:srgbClr val="FF0000"/>
                </a:solidFill>
                <a:latin typeface="Calibri" pitchFamily="34" charset="0"/>
              </a:rPr>
            </a:br>
            <a:endParaRPr lang="en-US" sz="1400" b="1" dirty="0">
              <a:solidFill>
                <a:srgbClr val="FF0000"/>
              </a:solidFill>
              <a:latin typeface="Calibri" pitchFamily="34" charset="0"/>
            </a:endParaRPr>
          </a:p>
        </p:txBody>
      </p:sp>
      <p:cxnSp>
        <p:nvCxnSpPr>
          <p:cNvPr id="11" name="Elbow Connector 78"/>
          <p:cNvCxnSpPr>
            <a:cxnSpLocks noChangeShapeType="1"/>
          </p:cNvCxnSpPr>
          <p:nvPr/>
        </p:nvCxnSpPr>
        <p:spPr bwMode="auto">
          <a:xfrm>
            <a:off x="9172312" y="1530283"/>
            <a:ext cx="25400" cy="3446462"/>
          </a:xfrm>
          <a:prstGeom prst="bentConnector3">
            <a:avLst>
              <a:gd name="adj1" fmla="val 1435056"/>
            </a:avLst>
          </a:prstGeom>
          <a:noFill/>
          <a:ln w="25400">
            <a:solidFill>
              <a:srgbClr val="FF00FF"/>
            </a:solidFill>
            <a:round/>
            <a:headEnd/>
            <a:tailEnd type="triangle" w="med" len="med"/>
          </a:ln>
        </p:spPr>
      </p:cxn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2800" dirty="0" smtClean="0"/>
              <a:t>Cloud, Cloud Infrastructures, and the Expanding Reliance on Standardization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6482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n-US" dirty="0" smtClean="0"/>
              <a:t>Cloud Computing and Cloud-based infrastructures</a:t>
            </a:r>
          </a:p>
          <a:p>
            <a:pPr lvl="1"/>
            <a:r>
              <a:rPr lang="en-US" sz="2400" dirty="0"/>
              <a:t>e</a:t>
            </a:r>
            <a:r>
              <a:rPr lang="en-US" sz="2400" dirty="0" smtClean="0"/>
              <a:t>-identity systems</a:t>
            </a:r>
          </a:p>
          <a:p>
            <a:pPr lvl="1"/>
            <a:r>
              <a:rPr lang="en-US" sz="2400" dirty="0" smtClean="0"/>
              <a:t>Smart Grid systems</a:t>
            </a:r>
          </a:p>
          <a:p>
            <a:pPr lvl="1"/>
            <a:r>
              <a:rPr lang="en-US" sz="2400" dirty="0"/>
              <a:t>e</a:t>
            </a:r>
            <a:r>
              <a:rPr lang="en-US" sz="2400" dirty="0" smtClean="0"/>
              <a:t>lectronic health systems</a:t>
            </a:r>
          </a:p>
          <a:p>
            <a:pPr lvl="1"/>
            <a:r>
              <a:rPr lang="en-US" sz="2400" dirty="0"/>
              <a:t>g</a:t>
            </a:r>
            <a:r>
              <a:rPr lang="en-US" sz="2400" dirty="0" smtClean="0"/>
              <a:t>overnment services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Cybersecurity risk management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Data protection, privacy and related data retention and law enforcement issues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International laws, regulations, and policies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U.S. National Strategy for Trusted Identities in Cyberspace (NSTIC)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229600" cy="4525963"/>
          </a:xfrm>
        </p:spPr>
        <p:txBody>
          <a:bodyPr>
            <a:noAutofit/>
          </a:bodyPr>
          <a:lstStyle/>
          <a:p>
            <a:pPr marL="0">
              <a:spcBef>
                <a:spcPts val="0"/>
              </a:spcBef>
              <a:buFont typeface="Wingdings" pitchFamily="2" charset="2"/>
              <a:buChar char="q"/>
            </a:pPr>
            <a:r>
              <a:rPr lang="en-US" sz="2400" i="1" dirty="0" smtClean="0"/>
              <a:t>public </a:t>
            </a:r>
            <a:r>
              <a:rPr lang="en-US" sz="2400" i="1" dirty="0"/>
              <a:t>and private </a:t>
            </a:r>
            <a:r>
              <a:rPr lang="en-US" sz="2400" i="1" dirty="0" smtClean="0"/>
              <a:t>sector collaboration </a:t>
            </a:r>
            <a:r>
              <a:rPr lang="en-US" sz="2400" i="1" dirty="0"/>
              <a:t>to raise the level of trust associated with the identities of individuals, organizations, networks, services, and devices involved in online </a:t>
            </a:r>
            <a:r>
              <a:rPr lang="en-US" sz="2400" i="1" dirty="0" smtClean="0"/>
              <a:t>transactions</a:t>
            </a:r>
          </a:p>
          <a:p>
            <a:pPr marL="0">
              <a:spcBef>
                <a:spcPts val="0"/>
              </a:spcBef>
              <a:buFont typeface="Wingdings" pitchFamily="2" charset="2"/>
              <a:buChar char="q"/>
            </a:pPr>
            <a:endParaRPr lang="en-US" sz="2400" i="1" dirty="0"/>
          </a:p>
          <a:p>
            <a:pPr marL="0">
              <a:spcBef>
                <a:spcPts val="0"/>
              </a:spcBef>
              <a:buFont typeface="Wingdings" pitchFamily="2" charset="2"/>
              <a:buChar char="q"/>
            </a:pPr>
            <a:r>
              <a:rPr lang="en-US" sz="2400" i="1" dirty="0" smtClean="0"/>
              <a:t>an identity ecosystem that will:</a:t>
            </a:r>
          </a:p>
          <a:p>
            <a:pPr marL="0">
              <a:spcBef>
                <a:spcPts val="0"/>
              </a:spcBef>
              <a:buNone/>
            </a:pPr>
            <a:endParaRPr lang="en-US" i="1" dirty="0" smtClean="0"/>
          </a:p>
          <a:p>
            <a:pPr marL="400050" lvl="2">
              <a:spcBef>
                <a:spcPts val="0"/>
              </a:spcBef>
              <a:buFont typeface="Wingdings" pitchFamily="2" charset="2"/>
              <a:buChar char="§"/>
            </a:pPr>
            <a:r>
              <a:rPr lang="en-US" sz="2400" dirty="0" smtClean="0"/>
              <a:t>enhance privacy and support of civil liberties</a:t>
            </a:r>
          </a:p>
          <a:p>
            <a:pPr marL="400050" lvl="2">
              <a:spcBef>
                <a:spcPts val="0"/>
              </a:spcBef>
              <a:buFont typeface="Wingdings" pitchFamily="2" charset="2"/>
              <a:buChar char="§"/>
            </a:pPr>
            <a:r>
              <a:rPr lang="en-US" sz="2400" dirty="0" smtClean="0"/>
              <a:t>be </a:t>
            </a:r>
            <a:r>
              <a:rPr lang="en-US" sz="2400" dirty="0"/>
              <a:t>secure and </a:t>
            </a:r>
            <a:r>
              <a:rPr lang="en-US" sz="2400" dirty="0" smtClean="0"/>
              <a:t>resilient and part of </a:t>
            </a:r>
            <a:r>
              <a:rPr lang="en-US" sz="2400" dirty="0"/>
              <a:t>layered </a:t>
            </a:r>
            <a:r>
              <a:rPr lang="en-US" sz="2400" dirty="0" smtClean="0"/>
              <a:t>security</a:t>
            </a:r>
          </a:p>
          <a:p>
            <a:pPr marL="400050" lvl="2">
              <a:spcBef>
                <a:spcPts val="0"/>
              </a:spcBef>
              <a:buFont typeface="Wingdings" pitchFamily="2" charset="2"/>
              <a:buChar char="§"/>
            </a:pPr>
            <a:r>
              <a:rPr lang="en-US" sz="2400" dirty="0" smtClean="0"/>
              <a:t>ensure </a:t>
            </a:r>
            <a:r>
              <a:rPr lang="en-US" sz="2400" dirty="0"/>
              <a:t>policy and technology interoperability among identity </a:t>
            </a:r>
            <a:r>
              <a:rPr lang="en-US" sz="2400" dirty="0" smtClean="0"/>
              <a:t>solutions </a:t>
            </a:r>
          </a:p>
          <a:p>
            <a:pPr marL="400050" lvl="2">
              <a:spcBef>
                <a:spcPts val="0"/>
              </a:spcBef>
              <a:buFont typeface="Wingdings" pitchFamily="2" charset="2"/>
              <a:buChar char="§"/>
            </a:pPr>
            <a:r>
              <a:rPr lang="en-US" sz="2400" dirty="0" smtClean="0"/>
              <a:t>be built </a:t>
            </a:r>
            <a:r>
              <a:rPr lang="en-US" sz="2400" dirty="0"/>
              <a:t>from identity solutions that are cost-effective and easy to use </a:t>
            </a:r>
            <a:r>
              <a:rPr lang="en-US" sz="2400" dirty="0" smtClean="0"/>
              <a:t> 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NSTIC Policy and Technical Interoperability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u="sng" dirty="0" smtClean="0"/>
              <a:t>Technical </a:t>
            </a:r>
            <a:r>
              <a:rPr lang="en-US" sz="2400" u="sng" dirty="0"/>
              <a:t>interoperability </a:t>
            </a:r>
            <a:r>
              <a:rPr lang="en-US" sz="2400" dirty="0"/>
              <a:t>(including semantic interoperability) refers to the ability for different technologies to communicate and exchange data based upon well-defined and testable interface standards </a:t>
            </a:r>
            <a:endParaRPr lang="en-US" sz="2400" dirty="0" smtClean="0"/>
          </a:p>
          <a:p>
            <a:r>
              <a:rPr lang="en-US" sz="2400" u="sng" dirty="0" smtClean="0"/>
              <a:t>Policy- </a:t>
            </a:r>
            <a:r>
              <a:rPr lang="en-US" sz="2400" u="sng" dirty="0"/>
              <a:t>level interoperability </a:t>
            </a:r>
            <a:r>
              <a:rPr lang="en-US" sz="2400" dirty="0"/>
              <a:t>is the ability for organizations to adopt common business policies and processes (e g , liability, identity proofing, and vetting) related to the transmission, receipt, and acceptance of data between systems </a:t>
            </a:r>
            <a:endParaRPr lang="en-US" sz="2400" dirty="0" smtClean="0"/>
          </a:p>
          <a:p>
            <a:r>
              <a:rPr lang="en-US" sz="2400" dirty="0"/>
              <a:t>The use of </a:t>
            </a:r>
            <a:r>
              <a:rPr lang="en-US" sz="2400" u="sng" dirty="0"/>
              <a:t>open and collaboratively developed security standards </a:t>
            </a:r>
            <a:r>
              <a:rPr lang="en-US" sz="2400" dirty="0"/>
              <a:t>and the presence of auditable security processes are critical to an identity solution’s </a:t>
            </a:r>
            <a:r>
              <a:rPr lang="en-US" sz="2400" dirty="0" smtClean="0"/>
              <a:t>trustworthiness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sz="2800" dirty="0" smtClean="0"/>
              <a:t>International Policy-Standards Convergence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486400"/>
          </a:xfrm>
        </p:spPr>
        <p:txBody>
          <a:bodyPr>
            <a:normAutofit fontScale="62500" lnSpcReduction="20000"/>
          </a:bodyPr>
          <a:lstStyle/>
          <a:p>
            <a:r>
              <a:rPr lang="en-US" sz="2900" dirty="0" smtClean="0"/>
              <a:t>Evaluation </a:t>
            </a:r>
            <a:r>
              <a:rPr lang="en-US" sz="2900" dirty="0"/>
              <a:t>report on the Data Retention Directive (Directive 2006/24/EC</a:t>
            </a:r>
            <a:r>
              <a:rPr lang="en-US" sz="2900" dirty="0" smtClean="0"/>
              <a:t>)  from the European Commission to the Council and the European Parliament  - April </a:t>
            </a:r>
            <a:r>
              <a:rPr lang="en-US" sz="2900" dirty="0" smtClean="0"/>
              <a:t>18, 2011</a:t>
            </a:r>
            <a:endParaRPr lang="en-US" sz="2900" dirty="0" smtClean="0"/>
          </a:p>
          <a:p>
            <a:r>
              <a:rPr lang="en-US" sz="2900" dirty="0" smtClean="0"/>
              <a:t>ARTICLE </a:t>
            </a:r>
            <a:r>
              <a:rPr lang="en-US" sz="2900" dirty="0"/>
              <a:t>29 DATA PROTECTION WORKING </a:t>
            </a:r>
            <a:r>
              <a:rPr lang="en-US" sz="2900" dirty="0" smtClean="0"/>
              <a:t>PARTY, 00062/10/EN WP 173, </a:t>
            </a:r>
            <a:r>
              <a:rPr lang="en-US" sz="2900" dirty="0"/>
              <a:t>Opinion 3/2010 on the principle of </a:t>
            </a:r>
            <a:r>
              <a:rPr lang="en-US" sz="2900" dirty="0" smtClean="0"/>
              <a:t>accountability, July 2010</a:t>
            </a:r>
          </a:p>
          <a:p>
            <a:r>
              <a:rPr lang="en-US" sz="2900" dirty="0" smtClean="0"/>
              <a:t>Asia Pacific Economic Cooperation </a:t>
            </a:r>
            <a:r>
              <a:rPr lang="en-US" sz="2900" dirty="0"/>
              <a:t>Forum Doc No. </a:t>
            </a:r>
            <a:r>
              <a:rPr lang="en-US" sz="2900" dirty="0" smtClean="0"/>
              <a:t>2010/SOM3/ECSG/DPS/003  (“51 Questions” ) – September 2010</a:t>
            </a:r>
          </a:p>
          <a:p>
            <a:r>
              <a:rPr lang="en-US" sz="2900" dirty="0" smtClean="0"/>
              <a:t>India Ministry of Communications and Information Technology, Data Security and Privacy Final Rules – </a:t>
            </a:r>
            <a:r>
              <a:rPr lang="en-US" sz="2900" dirty="0" smtClean="0"/>
              <a:t>April 13 2011</a:t>
            </a:r>
            <a:endParaRPr lang="en-US" sz="2900" dirty="0" smtClean="0"/>
          </a:p>
          <a:p>
            <a:r>
              <a:rPr lang="en-US" sz="2900" dirty="0" smtClean="0"/>
              <a:t>Digital Agenda for Europe, COM(2010) 245 final/2 – August 2010</a:t>
            </a:r>
          </a:p>
          <a:p>
            <a:r>
              <a:rPr lang="en-US" sz="2900" dirty="0" smtClean="0"/>
              <a:t>China “Multi-Level Protection Scheme”- MLPS</a:t>
            </a:r>
          </a:p>
          <a:p>
            <a:r>
              <a:rPr lang="en-US" sz="2900" dirty="0" smtClean="0"/>
              <a:t>U.S. Proposed Cybersecurity Legislation  -critical infrastructures and government systems</a:t>
            </a:r>
          </a:p>
          <a:p>
            <a:r>
              <a:rPr lang="en-US" sz="2900" dirty="0" smtClean="0"/>
              <a:t>Industry Initiatives – Cloud Security Alliance, Kantara Initiative, Open Identity Exchange, Open ID Foundation</a:t>
            </a:r>
          </a:p>
          <a:p>
            <a:r>
              <a:rPr lang="en-US" sz="2900" dirty="0" smtClean="0"/>
              <a:t>Standards Initiatives Focusing on policy level security, privacy and trust management – ISO/IEC, ITU-T, ETSI, OASIS….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800" dirty="0" smtClean="0"/>
              <a:t>OASIS IDtrust Member Section –Technical Committee Work Underway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altLang="en-US" sz="2600" dirty="0" smtClean="0"/>
              <a:t>Key Management Interoperability Protocol (KMIP)</a:t>
            </a:r>
          </a:p>
          <a:p>
            <a:pPr>
              <a:buNone/>
            </a:pPr>
            <a:endParaRPr lang="en-US" altLang="en-US" sz="2600" dirty="0" smtClean="0"/>
          </a:p>
          <a:p>
            <a:r>
              <a:rPr lang="en-GB" sz="2600" dirty="0" smtClean="0">
                <a:ea typeface="ＭＳ Ｐゴシック" pitchFamily="34" charset="-128"/>
              </a:rPr>
              <a:t>OASIS Digital Signature Services eXtended (DSS-X)</a:t>
            </a:r>
          </a:p>
          <a:p>
            <a:pPr>
              <a:buNone/>
            </a:pPr>
            <a:endParaRPr lang="en-GB" sz="2600" dirty="0" smtClean="0">
              <a:ea typeface="ＭＳ Ｐゴシック" pitchFamily="34" charset="-128"/>
            </a:endParaRPr>
          </a:p>
          <a:p>
            <a:r>
              <a:rPr lang="en-GB" sz="2600" dirty="0" smtClean="0">
                <a:ea typeface="ＭＳ Ｐゴシック" pitchFamily="34" charset="-128"/>
              </a:rPr>
              <a:t> </a:t>
            </a:r>
            <a:r>
              <a:rPr lang="en-US" sz="2600" dirty="0" smtClean="0"/>
              <a:t>Identity in the Cloud Technical Committee (IDCloud)</a:t>
            </a:r>
          </a:p>
          <a:p>
            <a:pPr>
              <a:buNone/>
            </a:pPr>
            <a:endParaRPr lang="en-US" sz="2600" dirty="0" smtClean="0"/>
          </a:p>
          <a:p>
            <a:r>
              <a:rPr lang="en-US" sz="2600" dirty="0" smtClean="0"/>
              <a:t>Open Reputation Management Systems Technical Committee</a:t>
            </a:r>
            <a:br>
              <a:rPr lang="en-US" sz="2600" dirty="0" smtClean="0"/>
            </a:br>
            <a:r>
              <a:rPr lang="en-US" sz="2600" dirty="0" smtClean="0"/>
              <a:t>(ORMS)</a:t>
            </a:r>
          </a:p>
          <a:p>
            <a:pPr>
              <a:buNone/>
            </a:pPr>
            <a:endParaRPr lang="en-US" sz="2600" dirty="0" smtClean="0"/>
          </a:p>
          <a:p>
            <a:r>
              <a:rPr lang="en-US" sz="2600" dirty="0" smtClean="0"/>
              <a:t>Privacy Management Reference Model Technical Committee (PMRM)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4"/>
          <p:cNvSpPr>
            <a:spLocks noGrp="1"/>
          </p:cNvSpPr>
          <p:nvPr>
            <p:ph type="ctrTitle"/>
          </p:nvPr>
        </p:nvSpPr>
        <p:spPr>
          <a:xfrm>
            <a:off x="911225" y="657225"/>
            <a:ext cx="7307263" cy="1457325"/>
          </a:xfrm>
        </p:spPr>
        <p:txBody>
          <a:bodyPr/>
          <a:lstStyle/>
          <a:p>
            <a:r>
              <a:rPr lang="en-US" dirty="0" smtClean="0">
                <a:cs typeface="FS Joey"/>
              </a:rPr>
              <a:t>thank you</a:t>
            </a:r>
            <a:br>
              <a:rPr lang="en-US" dirty="0" smtClean="0">
                <a:cs typeface="FS Joey"/>
              </a:rPr>
            </a:br>
            <a:r>
              <a:rPr lang="en-US" dirty="0" smtClean="0">
                <a:cs typeface="FS Joey"/>
              </a:rPr>
              <a:t/>
            </a:r>
            <a:br>
              <a:rPr lang="en-US" dirty="0" smtClean="0">
                <a:cs typeface="FS Joey"/>
              </a:rPr>
            </a:br>
            <a:r>
              <a:rPr lang="en-US" dirty="0" smtClean="0">
                <a:cs typeface="FS Joey"/>
              </a:rPr>
              <a:t>john.t.sabo@ca.com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_Yellows_Calibri">
  <a:themeElements>
    <a:clrScheme name="CA Yellows">
      <a:dk1>
        <a:srgbClr val="FFFFFF"/>
      </a:dk1>
      <a:lt1>
        <a:srgbClr val="000000"/>
      </a:lt1>
      <a:dk2>
        <a:srgbClr val="E1E1E1"/>
      </a:dk2>
      <a:lt2>
        <a:srgbClr val="19056E"/>
      </a:lt2>
      <a:accent1>
        <a:srgbClr val="0064AF"/>
      </a:accent1>
      <a:accent2>
        <a:srgbClr val="14AA13"/>
      </a:accent2>
      <a:accent3>
        <a:srgbClr val="444444"/>
      </a:accent3>
      <a:accent4>
        <a:srgbClr val="F2B600"/>
      </a:accent4>
      <a:accent5>
        <a:srgbClr val="E05206"/>
      </a:accent5>
      <a:accent6>
        <a:srgbClr val="14AA13"/>
      </a:accent6>
      <a:hlink>
        <a:srgbClr val="003157"/>
      </a:hlink>
      <a:folHlink>
        <a:srgbClr val="0A5509"/>
      </a:folHlink>
    </a:clrScheme>
    <a:fontScheme name="CA Sans">
      <a:majorFont>
        <a:latin typeface="CA Sans"/>
        <a:ea typeface="Arial Unicode MS"/>
        <a:cs typeface=""/>
      </a:majorFont>
      <a:minorFont>
        <a:latin typeface="CA Sans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 flip="none" rotWithShape="1">
          <a:gsLst>
            <a:gs pos="0">
              <a:schemeClr val="tx2"/>
            </a:gs>
            <a:gs pos="100000">
              <a:schemeClr val="bg2"/>
            </a:gs>
          </a:gsLst>
          <a:lin ang="18900000" scaled="1"/>
          <a:tileRect/>
        </a:gra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bg2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CA_Yellows 1">
        <a:dk1>
          <a:srgbClr val="000000"/>
        </a:dk1>
        <a:lt1>
          <a:srgbClr val="FFFFFF"/>
        </a:lt1>
        <a:dk2>
          <a:srgbClr val="19056E"/>
        </a:dk2>
        <a:lt2>
          <a:srgbClr val="0064AF"/>
        </a:lt2>
        <a:accent1>
          <a:srgbClr val="00B0CA"/>
        </a:accent1>
        <a:accent2>
          <a:srgbClr val="00694B"/>
        </a:accent2>
        <a:accent3>
          <a:srgbClr val="FFFFFF"/>
        </a:accent3>
        <a:accent4>
          <a:srgbClr val="000000"/>
        </a:accent4>
        <a:accent5>
          <a:srgbClr val="AAD4E1"/>
        </a:accent5>
        <a:accent6>
          <a:srgbClr val="005E43"/>
        </a:accent6>
        <a:hlink>
          <a:srgbClr val="3E0D53"/>
        </a:hlink>
        <a:folHlink>
          <a:srgbClr val="CD003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LongProperties xmlns="http://schemas.microsoft.com/office/2006/metadata/longProperties"/>
</file>

<file path=customXml/itemProps1.xml><?xml version="1.0" encoding="utf-8"?>
<ds:datastoreItem xmlns:ds="http://schemas.openxmlformats.org/officeDocument/2006/customXml" ds:itemID="{A5C84983-25E5-43FF-947F-78D83E0126E4}">
  <ds:schemaRefs>
    <ds:schemaRef ds:uri="http://schemas.microsoft.com/office/2006/metadata/long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CA_Yellows_Calibri</Template>
  <TotalTime>0</TotalTime>
  <Words>525</Words>
  <Application>Microsoft Office PowerPoint</Application>
  <PresentationFormat>On-screen Show (4:3)</PresentationFormat>
  <Paragraphs>94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CA_Yellows_Calibri</vt:lpstr>
      <vt:lpstr>Cloud Computing, Policy Management and Standardization</vt:lpstr>
      <vt:lpstr>Cloud, Cloud Infrastructures, and the Expanding Reliance on Standardization</vt:lpstr>
      <vt:lpstr>U.S. National Strategy for Trusted Identities in Cyberspace (NSTIC)</vt:lpstr>
      <vt:lpstr>NSTIC Policy and Technical Interoperability</vt:lpstr>
      <vt:lpstr>International Policy-Standards Convergence</vt:lpstr>
      <vt:lpstr>OASIS IDtrust Member Section –Technical Committee Work Underway</vt:lpstr>
      <vt:lpstr>thank you  john.t.sabo@ca.com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2011-05-10T07:55:30Z</dcterms:created>
  <dcterms:modified xsi:type="dcterms:W3CDTF">2011-05-10T07:57:26Z</dcterms:modified>
  <cp:contentType/>
</cp:coreProperties>
</file>